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9.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0.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669" r:id="rId1"/>
    <p:sldMasterId id="2147484736" r:id="rId2"/>
    <p:sldMasterId id="2147484751" r:id="rId3"/>
    <p:sldMasterId id="2147484816" r:id="rId4"/>
    <p:sldMasterId id="2147485109" r:id="rId5"/>
    <p:sldMasterId id="2147485121" r:id="rId6"/>
    <p:sldMasterId id="2147485134" r:id="rId7"/>
    <p:sldMasterId id="2147485146" r:id="rId8"/>
    <p:sldMasterId id="2147485159" r:id="rId9"/>
    <p:sldMasterId id="2147485180" r:id="rId10"/>
    <p:sldMasterId id="2147485192" r:id="rId11"/>
  </p:sldMasterIdLst>
  <p:notesMasterIdLst>
    <p:notesMasterId r:id="rId58"/>
  </p:notesMasterIdLst>
  <p:sldIdLst>
    <p:sldId id="28319" r:id="rId12"/>
    <p:sldId id="28427" r:id="rId13"/>
    <p:sldId id="28464" r:id="rId14"/>
    <p:sldId id="28430" r:id="rId15"/>
    <p:sldId id="28461" r:id="rId16"/>
    <p:sldId id="28436" r:id="rId17"/>
    <p:sldId id="28476" r:id="rId18"/>
    <p:sldId id="28471" r:id="rId19"/>
    <p:sldId id="1118" r:id="rId20"/>
    <p:sldId id="28475" r:id="rId21"/>
    <p:sldId id="28478" r:id="rId22"/>
    <p:sldId id="28474" r:id="rId23"/>
    <p:sldId id="28477" r:id="rId24"/>
    <p:sldId id="28479" r:id="rId25"/>
    <p:sldId id="28481" r:id="rId26"/>
    <p:sldId id="28482" r:id="rId27"/>
    <p:sldId id="28480" r:id="rId28"/>
    <p:sldId id="28483" r:id="rId29"/>
    <p:sldId id="28484" r:id="rId30"/>
    <p:sldId id="28485" r:id="rId31"/>
    <p:sldId id="28463" r:id="rId32"/>
    <p:sldId id="28437" r:id="rId33"/>
    <p:sldId id="28491" r:id="rId34"/>
    <p:sldId id="2285" r:id="rId35"/>
    <p:sldId id="2325" r:id="rId36"/>
    <p:sldId id="28492" r:id="rId37"/>
    <p:sldId id="365" r:id="rId38"/>
    <p:sldId id="27894" r:id="rId39"/>
    <p:sldId id="28493" r:id="rId40"/>
    <p:sldId id="2320" r:id="rId41"/>
    <p:sldId id="28495" r:id="rId42"/>
    <p:sldId id="2262" r:id="rId43"/>
    <p:sldId id="2290" r:id="rId44"/>
    <p:sldId id="2326" r:id="rId45"/>
    <p:sldId id="28496" r:id="rId46"/>
    <p:sldId id="28497" r:id="rId47"/>
    <p:sldId id="28498" r:id="rId48"/>
    <p:sldId id="28499" r:id="rId49"/>
    <p:sldId id="2317" r:id="rId50"/>
    <p:sldId id="28438" r:id="rId51"/>
    <p:sldId id="28472" r:id="rId52"/>
    <p:sldId id="28440" r:id="rId53"/>
    <p:sldId id="28441" r:id="rId54"/>
    <p:sldId id="28473" r:id="rId55"/>
    <p:sldId id="28402" r:id="rId56"/>
    <p:sldId id="28382" r:id="rId57"/>
  </p:sldIdLst>
  <p:sldSz cx="9144000" cy="6858000" type="screen4x3"/>
  <p:notesSz cx="6858000" cy="9144000"/>
  <p:embeddedFontLst>
    <p:embeddedFont>
      <p:font typeface="Abadi" panose="020B0604020104020204" pitchFamily="34" charset="0"/>
      <p:regular r:id="rId59"/>
    </p:embeddedFont>
    <p:embeddedFont>
      <p:font typeface="Calibri" panose="020F0502020204030204" pitchFamily="34" charset="0"/>
      <p:regular r:id="rId60"/>
      <p:bold r:id="rId61"/>
      <p:italic r:id="rId62"/>
      <p:boldItalic r:id="rId63"/>
    </p:embeddedFont>
    <p:embeddedFont>
      <p:font typeface="Gill Sans Nova Light" panose="020B0302020104020203" pitchFamily="34" charset="0"/>
      <p:regular r:id="rId64"/>
      <p:italic r:id="rId65"/>
    </p:embeddedFont>
    <p:embeddedFont>
      <p:font typeface="HebrewTh" pitchFamily="2" charset="0"/>
      <p:regular r:id="rId66"/>
    </p:embeddedFont>
    <p:embeddedFont>
      <p:font typeface="KG The Great Escape" panose="02000503000000020003" pitchFamily="2" charset="0"/>
      <p:regular r:id="rId67"/>
      <p:bold r:id="rId68"/>
    </p:embeddedFont>
    <p:embeddedFont>
      <p:font typeface="Segoe Print" panose="02000600000000000000" pitchFamily="2" charset="0"/>
      <p:regular r:id="rId69"/>
      <p:bold r:id="rId70"/>
    </p:embeddedFont>
    <p:embeddedFont>
      <p:font typeface="Tahoma" panose="020B0604030504040204" pitchFamily="34" charset="0"/>
      <p:regular r:id="rId71"/>
      <p:bold r:id="rId72"/>
    </p:embeddedFont>
    <p:embeddedFont>
      <p:font typeface="Tempus Sans ITC" panose="04020404030D07020202" pitchFamily="82" charset="0"/>
      <p:regular r:id="rId73"/>
    </p:embeddedFont>
  </p:embeddedFontLst>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200">
          <p15:clr>
            <a:srgbClr val="A4A3A4"/>
          </p15:clr>
        </p15:guide>
        <p15:guide id="2" pos="28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EE7700"/>
    <a:srgbClr val="FF8E1D"/>
    <a:srgbClr val="00FF00"/>
    <a:srgbClr val="FFFFFF"/>
    <a:srgbClr val="007635"/>
    <a:srgbClr val="FC0CCE"/>
    <a:srgbClr val="0B0BB5"/>
    <a:srgbClr val="FF00FF"/>
    <a:srgbClr val="B293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32" autoAdjust="0"/>
    <p:restoredTop sz="85947" autoAdjust="0"/>
  </p:normalViewPr>
  <p:slideViewPr>
    <p:cSldViewPr>
      <p:cViewPr>
        <p:scale>
          <a:sx n="80" d="100"/>
          <a:sy n="80" d="100"/>
        </p:scale>
        <p:origin x="1062" y="486"/>
      </p:cViewPr>
      <p:guideLst>
        <p:guide orient="horz" pos="2200"/>
        <p:guide pos="2856"/>
      </p:guideLst>
    </p:cSldViewPr>
  </p:slideViewPr>
  <p:outlineViewPr>
    <p:cViewPr>
      <p:scale>
        <a:sx n="33" d="100"/>
        <a:sy n="33" d="100"/>
      </p:scale>
      <p:origin x="0" y="-8682"/>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font" Target="fonts/font5.fntdata"/><Relationship Id="rId68" Type="http://schemas.openxmlformats.org/officeDocument/2006/relationships/font" Target="fonts/font10.fntdata"/><Relationship Id="rId16" Type="http://schemas.openxmlformats.org/officeDocument/2006/relationships/slide" Target="slides/slide5.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3.fntdata"/><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font" Target="fonts/font14.fntdata"/><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13.fntdata"/><Relationship Id="rId2" Type="http://schemas.openxmlformats.org/officeDocument/2006/relationships/slideMaster" Target="slideMasters/slideMaster2.xml"/><Relationship Id="rId2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vl1pPr>
          </a:lstStyle>
          <a:p>
            <a:pPr>
              <a:defRPr/>
            </a:pPr>
            <a:endParaRPr lang="en-GB"/>
          </a:p>
        </p:txBody>
      </p:sp>
      <p:sp>
        <p:nvSpPr>
          <p:cNvPr id="50179" name="Rectangle 3"/>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vl1pPr>
          </a:lstStyle>
          <a:p>
            <a:pPr>
              <a:defRPr/>
            </a:pPr>
            <a:endParaRPr lang="en-GB"/>
          </a:p>
        </p:txBody>
      </p:sp>
      <p:sp>
        <p:nvSpPr>
          <p:cNvPr id="149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81" name="Rectangle 5"/>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1440" tIns="45720" rIns="91440" bIns="45720" numCol="1" anchor="t" anchorCtr="0" compatLnSpc="1"/>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0182" name="Rectangle 6"/>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vl1pPr>
          </a:lstStyle>
          <a:p>
            <a:pPr>
              <a:defRPr/>
            </a:pPr>
            <a:endParaRPr lang="en-GB"/>
          </a:p>
        </p:txBody>
      </p:sp>
      <p:sp>
        <p:nvSpPr>
          <p:cNvPr id="50183"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a:lvl1pPr>
          </a:lstStyle>
          <a:p>
            <a:pPr>
              <a:defRPr/>
            </a:pPr>
            <a:fld id="{F1B257C3-10DC-4C7D-AB41-4C7E5377068D}" type="slidenum">
              <a:rPr lang="en-GB"/>
              <a:t>‹#›</a:t>
            </a:fld>
            <a:endParaRPr lang="en-GB"/>
          </a:p>
        </p:txBody>
      </p:sp>
    </p:spTree>
    <p:extLst>
      <p:ext uri="{BB962C8B-B14F-4D97-AF65-F5344CB8AC3E}">
        <p14:creationId xmlns:p14="http://schemas.microsoft.com/office/powerpoint/2010/main" val="21700419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A1293D1F-6E10-464A-B408-45DEF78EE390}"/>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017C20C4-A122-4A63-BAD2-9EF33092794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61444" name="Slide Number Placeholder 3">
            <a:extLst>
              <a:ext uri="{FF2B5EF4-FFF2-40B4-BE49-F238E27FC236}">
                <a16:creationId xmlns:a16="http://schemas.microsoft.com/office/drawing/2014/main" id="{0B58DA31-5FB1-4835-AE87-0C40397A140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AB9A092-F2DE-47B1-95D3-F0AF508C23A3}"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50989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24k died – Num 25</a:t>
            </a:r>
            <a:endParaRPr lang="en-GB" dirty="0"/>
          </a:p>
        </p:txBody>
      </p:sp>
      <p:sp>
        <p:nvSpPr>
          <p:cNvPr id="4" name="Slide Number Placeholder 3"/>
          <p:cNvSpPr>
            <a:spLocks noGrp="1"/>
          </p:cNvSpPr>
          <p:nvPr>
            <p:ph type="sldNum" sz="quarter" idx="5"/>
          </p:nvPr>
        </p:nvSpPr>
        <p:spPr/>
        <p:txBody>
          <a:bodyPr/>
          <a:lstStyle/>
          <a:p>
            <a:pPr>
              <a:defRPr/>
            </a:pPr>
            <a:fld id="{F1B257C3-10DC-4C7D-AB41-4C7E5377068D}" type="slidenum">
              <a:rPr lang="en-GB" smtClean="0"/>
              <a:t>5</a:t>
            </a:fld>
            <a:endParaRPr lang="en-GB"/>
          </a:p>
        </p:txBody>
      </p:sp>
    </p:spTree>
    <p:extLst>
      <p:ext uri="{BB962C8B-B14F-4D97-AF65-F5344CB8AC3E}">
        <p14:creationId xmlns:p14="http://schemas.microsoft.com/office/powerpoint/2010/main" val="25873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E83B248-50D9-492D-AFDA-0B9E77DE7400}"/>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422ACABC-0232-443C-9491-BC4277E73F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9396" name="Slide Number Placeholder 3">
            <a:extLst>
              <a:ext uri="{FF2B5EF4-FFF2-40B4-BE49-F238E27FC236}">
                <a16:creationId xmlns:a16="http://schemas.microsoft.com/office/drawing/2014/main" id="{0BDADD97-91CF-45E5-AA84-F0E437A46A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F49AAF-69A1-4012-8001-896D775F5463}"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30863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DD82BAD-E9CE-4347-90DE-9F49564FFA49}" type="slidenum">
              <a:rPr kumimoji="0" lang="en-US" sz="13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sp>
        <p:nvSpPr>
          <p:cNvPr id="1651714" name="Rectangle 2"/>
          <p:cNvSpPr>
            <a:spLocks noGrp="1" noRot="1" noChangeAspect="1" noChangeArrowheads="1" noTextEdit="1"/>
          </p:cNvSpPr>
          <p:nvPr>
            <p:ph type="sldImg"/>
          </p:nvPr>
        </p:nvSpPr>
        <p:spPr>
          <a:ln/>
        </p:spPr>
      </p:sp>
      <p:sp>
        <p:nvSpPr>
          <p:cNvPr id="1651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24k died – Num 25</a:t>
            </a:r>
            <a:endParaRPr lang="en-GB" dirty="0"/>
          </a:p>
        </p:txBody>
      </p:sp>
      <p:sp>
        <p:nvSpPr>
          <p:cNvPr id="4" name="Slide Number Placeholder 3"/>
          <p:cNvSpPr>
            <a:spLocks noGrp="1"/>
          </p:cNvSpPr>
          <p:nvPr>
            <p:ph type="sldNum" sz="quarter" idx="5"/>
          </p:nvPr>
        </p:nvSpPr>
        <p:spPr/>
        <p:txBody>
          <a:bodyPr/>
          <a:lstStyle/>
          <a:p>
            <a:pPr>
              <a:defRPr/>
            </a:pPr>
            <a:fld id="{F1B257C3-10DC-4C7D-AB41-4C7E5377068D}" type="slidenum">
              <a:rPr lang="en-GB" smtClean="0"/>
              <a:t>21</a:t>
            </a:fld>
            <a:endParaRPr lang="en-GB"/>
          </a:p>
        </p:txBody>
      </p:sp>
    </p:spTree>
    <p:extLst>
      <p:ext uri="{BB962C8B-B14F-4D97-AF65-F5344CB8AC3E}">
        <p14:creationId xmlns:p14="http://schemas.microsoft.com/office/powerpoint/2010/main" val="1697046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E83B248-50D9-492D-AFDA-0B9E77DE7400}"/>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422ACABC-0232-443C-9491-BC4277E73F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9396" name="Slide Number Placeholder 3">
            <a:extLst>
              <a:ext uri="{FF2B5EF4-FFF2-40B4-BE49-F238E27FC236}">
                <a16:creationId xmlns:a16="http://schemas.microsoft.com/office/drawing/2014/main" id="{0BDADD97-91CF-45E5-AA84-F0E437A46A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F49AAF-69A1-4012-8001-896D775F5463}"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75686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Seeing then that all these things shall be dissolved, what manner of persons ought ye to be in all holy conversation and godliness, Looking for and hasting unto the coming of the day of God, </a:t>
            </a:r>
          </a:p>
          <a:p>
            <a:r>
              <a:rPr lang="en-US" dirty="0"/>
              <a:t>2 Peter 3:11-12</a:t>
            </a:r>
            <a:endParaRPr lang="en-GB" dirty="0"/>
          </a:p>
        </p:txBody>
      </p:sp>
      <p:sp>
        <p:nvSpPr>
          <p:cNvPr id="4" name="Slide Number Placeholder 3"/>
          <p:cNvSpPr>
            <a:spLocks noGrp="1"/>
          </p:cNvSpPr>
          <p:nvPr>
            <p:ph type="sldNum" sz="quarter" idx="5"/>
          </p:nvPr>
        </p:nvSpPr>
        <p:spPr/>
        <p:txBody>
          <a:bodyPr/>
          <a:lstStyle/>
          <a:p>
            <a:pPr>
              <a:defRPr/>
            </a:pPr>
            <a:fld id="{F1B257C3-10DC-4C7D-AB41-4C7E5377068D}" type="slidenum">
              <a:rPr lang="en-GB" smtClean="0"/>
              <a:t>23</a:t>
            </a:fld>
            <a:endParaRPr lang="en-GB"/>
          </a:p>
        </p:txBody>
      </p:sp>
    </p:spTree>
    <p:extLst>
      <p:ext uri="{BB962C8B-B14F-4D97-AF65-F5344CB8AC3E}">
        <p14:creationId xmlns:p14="http://schemas.microsoft.com/office/powerpoint/2010/main" val="1477450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873C5F-6915-4B1D-B8B6-DBD703FD1B2D}"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7846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873C5F-6915-4B1D-B8B6-DBD703FD1B2D}"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85213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062802E9-15B1-46C4-ADDE-A7451DD42A6D}"/>
              </a:ext>
            </a:extLst>
          </p:cNvPr>
          <p:cNvSpPr>
            <a:spLocks noGrp="1" noChangeArrowheads="1"/>
          </p:cNvSpPr>
          <p:nvPr>
            <p:ph type="sldNum" sz="quarter" idx="5"/>
          </p:nvPr>
        </p:nvSpPr>
        <p:spPr>
          <a:noFill/>
        </p:spPr>
        <p:txBody>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F98CD9D-69A6-4003-872B-320F8BB2044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83299" name="Rectangle 2">
            <a:extLst>
              <a:ext uri="{FF2B5EF4-FFF2-40B4-BE49-F238E27FC236}">
                <a16:creationId xmlns:a16="http://schemas.microsoft.com/office/drawing/2014/main" id="{16458270-54C3-4743-AC1D-90831838D8B8}"/>
              </a:ext>
            </a:extLst>
          </p:cNvPr>
          <p:cNvSpPr>
            <a:spLocks noGrp="1" noRot="1" noChangeAspect="1" noChangeArrowheads="1" noTextEdit="1"/>
          </p:cNvSpPr>
          <p:nvPr>
            <p:ph type="sldImg"/>
          </p:nvPr>
        </p:nvSpPr>
        <p:spPr>
          <a:ln w="12700" cap="flat">
            <a:solidFill>
              <a:schemeClr val="tx1"/>
            </a:solidFill>
          </a:ln>
        </p:spPr>
      </p:sp>
      <p:sp>
        <p:nvSpPr>
          <p:cNvPr id="183300" name="Rectangle 3">
            <a:extLst>
              <a:ext uri="{FF2B5EF4-FFF2-40B4-BE49-F238E27FC236}">
                <a16:creationId xmlns:a16="http://schemas.microsoft.com/office/drawing/2014/main" id="{A022E3E5-1DA9-46BB-A184-B29F9B761AAC}"/>
              </a:ext>
            </a:extLst>
          </p:cNvPr>
          <p:cNvSpPr>
            <a:spLocks noGrp="1" noChangeArrowheads="1"/>
          </p:cNvSpPr>
          <p:nvPr>
            <p:ph type="body" idx="1"/>
          </p:nvPr>
        </p:nvSpPr>
        <p:spPr>
          <a:noFill/>
        </p:spPr>
        <p:txBody>
          <a:bodyPr lIns="92075" tIns="46038" rIns="92075" bIns="46038"/>
          <a:lstStyle/>
          <a:p>
            <a:pPr eaLnBrk="1" hangingPunct="1"/>
            <a:r>
              <a:rPr lang="en-US" altLang="en-US"/>
              <a:t>Enoch’s </a:t>
            </a:r>
            <a:r>
              <a:rPr lang="en-US" altLang="en-US" i="1"/>
              <a:t>earliest</a:t>
            </a:r>
            <a:r>
              <a:rPr lang="en-US" altLang="en-US"/>
              <a:t> prophecy was the name of his son, Noah’s grandfather.</a:t>
            </a:r>
          </a:p>
          <a:p>
            <a:pPr eaLnBrk="1" hangingPunct="1"/>
            <a:r>
              <a:rPr lang="en-US" altLang="en-US"/>
              <a:t>Muth, death, occurs 125 times in the Old Testament.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873C5F-6915-4B1D-B8B6-DBD703FD1B2D}"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94870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E83B248-50D9-492D-AFDA-0B9E77DE7400}"/>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422ACABC-0232-443C-9491-BC4277E73F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9396" name="Slide Number Placeholder 3">
            <a:extLst>
              <a:ext uri="{FF2B5EF4-FFF2-40B4-BE49-F238E27FC236}">
                <a16:creationId xmlns:a16="http://schemas.microsoft.com/office/drawing/2014/main" id="{0BDADD97-91CF-45E5-AA84-F0E437A46A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F49AAF-69A1-4012-8001-896D775F5463}"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43479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F1B257C3-10DC-4C7D-AB41-4C7E5377068D}" type="slidenum">
              <a:rPr lang="en-GB" smtClean="0"/>
              <a:t>36</a:t>
            </a:fld>
            <a:endParaRPr lang="en-GB"/>
          </a:p>
        </p:txBody>
      </p:sp>
    </p:spTree>
    <p:extLst>
      <p:ext uri="{BB962C8B-B14F-4D97-AF65-F5344CB8AC3E}">
        <p14:creationId xmlns:p14="http://schemas.microsoft.com/office/powerpoint/2010/main" val="3725293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E83B248-50D9-492D-AFDA-0B9E77DE7400}"/>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422ACABC-0232-443C-9491-BC4277E73F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9396" name="Slide Number Placeholder 3">
            <a:extLst>
              <a:ext uri="{FF2B5EF4-FFF2-40B4-BE49-F238E27FC236}">
                <a16:creationId xmlns:a16="http://schemas.microsoft.com/office/drawing/2014/main" id="{0BDADD97-91CF-45E5-AA84-F0E437A46A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F49AAF-69A1-4012-8001-896D775F5463}"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84921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F1B257C3-10DC-4C7D-AB41-4C7E5377068D}" type="slidenum">
              <a:rPr lang="en-GB" smtClean="0"/>
              <a:t>38</a:t>
            </a:fld>
            <a:endParaRPr lang="en-GB"/>
          </a:p>
        </p:txBody>
      </p:sp>
    </p:spTree>
    <p:extLst>
      <p:ext uri="{BB962C8B-B14F-4D97-AF65-F5344CB8AC3E}">
        <p14:creationId xmlns:p14="http://schemas.microsoft.com/office/powerpoint/2010/main" val="1132056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E83B248-50D9-492D-AFDA-0B9E77DE7400}"/>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422ACABC-0232-443C-9491-BC4277E73F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9396" name="Slide Number Placeholder 3">
            <a:extLst>
              <a:ext uri="{FF2B5EF4-FFF2-40B4-BE49-F238E27FC236}">
                <a16:creationId xmlns:a16="http://schemas.microsoft.com/office/drawing/2014/main" id="{0BDADD97-91CF-45E5-AA84-F0E437A46A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F49AAF-69A1-4012-8001-896D775F5463}"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90605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E83B248-50D9-492D-AFDA-0B9E77DE7400}"/>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422ACABC-0232-443C-9491-BC4277E73F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9396" name="Slide Number Placeholder 3">
            <a:extLst>
              <a:ext uri="{FF2B5EF4-FFF2-40B4-BE49-F238E27FC236}">
                <a16:creationId xmlns:a16="http://schemas.microsoft.com/office/drawing/2014/main" id="{0BDADD97-91CF-45E5-AA84-F0E437A46A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F49AAF-69A1-4012-8001-896D775F5463}"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38264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9E83B248-50D9-492D-AFDA-0B9E77DE7400}"/>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422ACABC-0232-443C-9491-BC4277E73F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9396" name="Slide Number Placeholder 3">
            <a:extLst>
              <a:ext uri="{FF2B5EF4-FFF2-40B4-BE49-F238E27FC236}">
                <a16:creationId xmlns:a16="http://schemas.microsoft.com/office/drawing/2014/main" id="{0BDADD97-91CF-45E5-AA84-F0E437A46A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F49AAF-69A1-4012-8001-896D775F5463}"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27983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D1967E-05EA-4AEA-AC57-0D29DA19770D}"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715096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p:spPr>
        <p:txBody>
          <a:bodyPr/>
          <a:lstStyle>
            <a:lvl1pPr>
              <a:defRPr>
                <a:solidFill>
                  <a:srgbClr val="000000"/>
                </a:solidFill>
              </a:defRPr>
            </a:lvl1pPr>
          </a:lstStyle>
          <a:p>
            <a:pPr>
              <a:defRPr/>
            </a:pPr>
            <a:endParaRPr lang="en-GB"/>
          </a:p>
        </p:txBody>
      </p:sp>
      <p:sp>
        <p:nvSpPr>
          <p:cNvPr id="3" name="Rectangle 5"/>
          <p:cNvSpPr>
            <a:spLocks noGrp="1" noChangeArrowheads="1"/>
          </p:cNvSpPr>
          <p:nvPr>
            <p:ph type="ftr" sz="quarter" idx="11"/>
          </p:nvPr>
        </p:nvSpPr>
        <p:spPr/>
        <p:txBody>
          <a:bodyPr/>
          <a:lstStyle>
            <a:lvl1pPr>
              <a:defRPr/>
            </a:lvl1pPr>
          </a:lstStyle>
          <a:p>
            <a:pPr>
              <a:defRPr/>
            </a:pPr>
            <a:endParaRPr lang="en-GB"/>
          </a:p>
        </p:txBody>
      </p:sp>
      <p:sp>
        <p:nvSpPr>
          <p:cNvPr id="4" name="Rectangle 6"/>
          <p:cNvSpPr>
            <a:spLocks noGrp="1" noChangeArrowheads="1"/>
          </p:cNvSpPr>
          <p:nvPr>
            <p:ph type="sldNum" sz="quarter" idx="12"/>
          </p:nvPr>
        </p:nvSpPr>
        <p:spPr>
          <a:xfrm>
            <a:off x="6553200" y="6248400"/>
            <a:ext cx="1905000" cy="457200"/>
          </a:xfrm>
          <a:prstGeom prst="rect">
            <a:avLst/>
          </a:prstGeom>
        </p:spPr>
        <p:txBody>
          <a:bodyPr/>
          <a:lstStyle>
            <a:lvl1pPr>
              <a:defRPr>
                <a:solidFill>
                  <a:srgbClr val="000000"/>
                </a:solidFill>
              </a:defRPr>
            </a:lvl1pPr>
          </a:lstStyle>
          <a:p>
            <a:pPr>
              <a:defRPr/>
            </a:pPr>
            <a:fld id="{717A7911-3EDD-45AE-82D5-007DD2C8FFA2}" type="slidenum">
              <a:rPr lang="en-GB"/>
              <a:pPr>
                <a:defRPr/>
              </a:pPr>
              <a:t>‹#›</a:t>
            </a:fld>
            <a:endParaRPr lang="en-GB"/>
          </a:p>
        </p:txBody>
      </p:sp>
    </p:spTree>
    <p:extLst>
      <p:ext uri="{BB962C8B-B14F-4D97-AF65-F5344CB8AC3E}">
        <p14:creationId xmlns:p14="http://schemas.microsoft.com/office/powerpoint/2010/main" val="95714243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711" y="2130425"/>
            <a:ext cx="7772579" cy="1470025"/>
          </a:xfrm>
        </p:spPr>
        <p:txBody>
          <a:bodyPr/>
          <a:lstStyle/>
          <a:p>
            <a:r>
              <a:rPr lang="en-US"/>
              <a:t>Click to edit Master title style</a:t>
            </a:r>
          </a:p>
        </p:txBody>
      </p:sp>
      <p:sp>
        <p:nvSpPr>
          <p:cNvPr id="3" name="Subtitle 2"/>
          <p:cNvSpPr>
            <a:spLocks noGrp="1"/>
          </p:cNvSpPr>
          <p:nvPr>
            <p:ph type="subTitle" idx="1"/>
          </p:nvPr>
        </p:nvSpPr>
        <p:spPr>
          <a:xfrm>
            <a:off x="1371422" y="3886200"/>
            <a:ext cx="6401157"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5291112-FD5A-4297-A7CD-19C9EC3108D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2F7F6B6-1C78-408B-91ED-75B792BB74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C6D3BC-1358-410B-A1CB-28A661DB105E}"/>
              </a:ext>
            </a:extLst>
          </p:cNvPr>
          <p:cNvSpPr>
            <a:spLocks noGrp="1" noChangeArrowheads="1"/>
          </p:cNvSpPr>
          <p:nvPr>
            <p:ph type="sldNum" sz="quarter" idx="12"/>
          </p:nvPr>
        </p:nvSpPr>
        <p:spPr>
          <a:ln/>
        </p:spPr>
        <p:txBody>
          <a:bodyPr/>
          <a:lstStyle>
            <a:lvl1pPr>
              <a:defRPr/>
            </a:lvl1pPr>
          </a:lstStyle>
          <a:p>
            <a:fld id="{A78CBD51-BDCB-4E29-9E08-8FD549B7C620}" type="slidenum">
              <a:rPr lang="en-US" altLang="en-US"/>
              <a:pPr/>
              <a:t>‹#›</a:t>
            </a:fld>
            <a:endParaRPr lang="en-US" altLang="en-US"/>
          </a:p>
        </p:txBody>
      </p:sp>
    </p:spTree>
    <p:extLst>
      <p:ext uri="{BB962C8B-B14F-4D97-AF65-F5344CB8AC3E}">
        <p14:creationId xmlns:p14="http://schemas.microsoft.com/office/powerpoint/2010/main" val="1981981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20893B1-CDE6-4C6D-9100-424D85616C8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DEE283-8582-4756-88C5-9DB4BA8FF3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1ECFD18-7351-4A9A-BC17-1395F3CF3EB7}"/>
              </a:ext>
            </a:extLst>
          </p:cNvPr>
          <p:cNvSpPr>
            <a:spLocks noGrp="1" noChangeArrowheads="1"/>
          </p:cNvSpPr>
          <p:nvPr>
            <p:ph type="sldNum" sz="quarter" idx="12"/>
          </p:nvPr>
        </p:nvSpPr>
        <p:spPr>
          <a:ln/>
        </p:spPr>
        <p:txBody>
          <a:bodyPr/>
          <a:lstStyle>
            <a:lvl1pPr>
              <a:defRPr/>
            </a:lvl1pPr>
          </a:lstStyle>
          <a:p>
            <a:fld id="{E6B7BBAA-507A-4D7C-82F3-7CAA4F7C82B5}" type="slidenum">
              <a:rPr lang="en-US" altLang="en-US"/>
              <a:pPr/>
              <a:t>‹#›</a:t>
            </a:fld>
            <a:endParaRPr lang="en-US" altLang="en-US"/>
          </a:p>
        </p:txBody>
      </p:sp>
    </p:spTree>
    <p:extLst>
      <p:ext uri="{BB962C8B-B14F-4D97-AF65-F5344CB8AC3E}">
        <p14:creationId xmlns:p14="http://schemas.microsoft.com/office/powerpoint/2010/main" val="3751385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020" y="4406900"/>
            <a:ext cx="7772579" cy="1362075"/>
          </a:xfrm>
        </p:spPr>
        <p:txBody>
          <a:bodyPr anchor="t"/>
          <a:lstStyle>
            <a:lvl1pPr algn="l">
              <a:defRPr sz="1500" b="1" cap="all"/>
            </a:lvl1pPr>
          </a:lstStyle>
          <a:p>
            <a:r>
              <a:rPr lang="en-US"/>
              <a:t>Click to edit Master title style</a:t>
            </a:r>
          </a:p>
        </p:txBody>
      </p:sp>
      <p:sp>
        <p:nvSpPr>
          <p:cNvPr id="3" name="Text Placeholder 2"/>
          <p:cNvSpPr>
            <a:spLocks noGrp="1"/>
          </p:cNvSpPr>
          <p:nvPr>
            <p:ph type="body" idx="1"/>
          </p:nvPr>
        </p:nvSpPr>
        <p:spPr>
          <a:xfrm>
            <a:off x="722020" y="2906712"/>
            <a:ext cx="7772579" cy="1500188"/>
          </a:xfrm>
        </p:spPr>
        <p:txBody>
          <a:bodyPr anchor="b"/>
          <a:lstStyle>
            <a:lvl1pPr marL="0" indent="0">
              <a:buNone/>
              <a:defRPr sz="750"/>
            </a:lvl1pPr>
            <a:lvl2pPr marL="171450" indent="0">
              <a:buNone/>
              <a:defRPr sz="675"/>
            </a:lvl2pPr>
            <a:lvl3pPr marL="342900" indent="0">
              <a:buNone/>
              <a:defRPr sz="600"/>
            </a:lvl3pPr>
            <a:lvl4pPr marL="514350" indent="0">
              <a:buNone/>
              <a:defRPr sz="525"/>
            </a:lvl4pPr>
            <a:lvl5pPr marL="685800" indent="0">
              <a:buNone/>
              <a:defRPr sz="525"/>
            </a:lvl5pPr>
            <a:lvl6pPr marL="857250" indent="0">
              <a:buNone/>
              <a:defRPr sz="525"/>
            </a:lvl6pPr>
            <a:lvl7pPr marL="1028700" indent="0">
              <a:buNone/>
              <a:defRPr sz="525"/>
            </a:lvl7pPr>
            <a:lvl8pPr marL="1200150" indent="0">
              <a:buNone/>
              <a:defRPr sz="525"/>
            </a:lvl8pPr>
            <a:lvl9pPr marL="1371600" indent="0">
              <a:buNone/>
              <a:defRPr sz="525"/>
            </a:lvl9pPr>
          </a:lstStyle>
          <a:p>
            <a:pPr lvl="0"/>
            <a:r>
              <a:rPr lang="en-US"/>
              <a:t>Click to edit Master text styles</a:t>
            </a:r>
          </a:p>
        </p:txBody>
      </p:sp>
      <p:sp>
        <p:nvSpPr>
          <p:cNvPr id="4" name="Rectangle 4">
            <a:extLst>
              <a:ext uri="{FF2B5EF4-FFF2-40B4-BE49-F238E27FC236}">
                <a16:creationId xmlns:a16="http://schemas.microsoft.com/office/drawing/2014/main" id="{074B48BF-C85B-4424-8798-A2BB10B55C6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8370E3-EE45-4B94-925C-150C64A0373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E1EDC6C-A77F-4F5B-A1A4-3D4B4FA77260}"/>
              </a:ext>
            </a:extLst>
          </p:cNvPr>
          <p:cNvSpPr>
            <a:spLocks noGrp="1" noChangeArrowheads="1"/>
          </p:cNvSpPr>
          <p:nvPr>
            <p:ph type="sldNum" sz="quarter" idx="12"/>
          </p:nvPr>
        </p:nvSpPr>
        <p:spPr>
          <a:ln/>
        </p:spPr>
        <p:txBody>
          <a:bodyPr/>
          <a:lstStyle>
            <a:lvl1pPr>
              <a:defRPr/>
            </a:lvl1pPr>
          </a:lstStyle>
          <a:p>
            <a:fld id="{D537956E-7690-49F3-81C6-EDE43982F6D3}" type="slidenum">
              <a:rPr lang="en-US" altLang="en-US"/>
              <a:pPr/>
              <a:t>‹#›</a:t>
            </a:fld>
            <a:endParaRPr lang="en-US" altLang="en-US"/>
          </a:p>
        </p:txBody>
      </p:sp>
    </p:spTree>
    <p:extLst>
      <p:ext uri="{BB962C8B-B14F-4D97-AF65-F5344CB8AC3E}">
        <p14:creationId xmlns:p14="http://schemas.microsoft.com/office/powerpoint/2010/main" val="206551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166" y="1152525"/>
            <a:ext cx="4314858" cy="5476875"/>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76166" y="1152525"/>
            <a:ext cx="4314859" cy="5476875"/>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18FE0D2-AB38-48DE-BC40-0D7FF56AC61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34B6BB1-DAAF-4DA7-93E7-DCB21458D4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B250AE6-69EE-4165-AAA0-09F0A37476FF}"/>
              </a:ext>
            </a:extLst>
          </p:cNvPr>
          <p:cNvSpPr>
            <a:spLocks noGrp="1" noChangeArrowheads="1"/>
          </p:cNvSpPr>
          <p:nvPr>
            <p:ph type="sldNum" sz="quarter" idx="12"/>
          </p:nvPr>
        </p:nvSpPr>
        <p:spPr>
          <a:ln/>
        </p:spPr>
        <p:txBody>
          <a:bodyPr/>
          <a:lstStyle>
            <a:lvl1pPr>
              <a:defRPr/>
            </a:lvl1pPr>
          </a:lstStyle>
          <a:p>
            <a:fld id="{E0EEB813-F2AD-4F93-BB50-AF1618E62C34}" type="slidenum">
              <a:rPr lang="en-US" altLang="en-US"/>
              <a:pPr/>
              <a:t>‹#›</a:t>
            </a:fld>
            <a:endParaRPr lang="en-US" altLang="en-US"/>
          </a:p>
        </p:txBody>
      </p:sp>
    </p:spTree>
    <p:extLst>
      <p:ext uri="{BB962C8B-B14F-4D97-AF65-F5344CB8AC3E}">
        <p14:creationId xmlns:p14="http://schemas.microsoft.com/office/powerpoint/2010/main" val="382202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141" y="274638"/>
            <a:ext cx="8229719"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141" y="1535112"/>
            <a:ext cx="4040455" cy="639763"/>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t>Click to edit Master text styles</a:t>
            </a:r>
          </a:p>
        </p:txBody>
      </p:sp>
      <p:sp>
        <p:nvSpPr>
          <p:cNvPr id="4" name="Content Placeholder 3"/>
          <p:cNvSpPr>
            <a:spLocks noGrp="1"/>
          </p:cNvSpPr>
          <p:nvPr>
            <p:ph sz="half" idx="2"/>
          </p:nvPr>
        </p:nvSpPr>
        <p:spPr>
          <a:xfrm>
            <a:off x="457141" y="2174875"/>
            <a:ext cx="4040455" cy="3951288"/>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14" y="1535112"/>
            <a:ext cx="4041646" cy="639763"/>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t>Click to edit Master text styles</a:t>
            </a:r>
          </a:p>
        </p:txBody>
      </p:sp>
      <p:sp>
        <p:nvSpPr>
          <p:cNvPr id="6" name="Content Placeholder 5"/>
          <p:cNvSpPr>
            <a:spLocks noGrp="1"/>
          </p:cNvSpPr>
          <p:nvPr>
            <p:ph sz="quarter" idx="4"/>
          </p:nvPr>
        </p:nvSpPr>
        <p:spPr>
          <a:xfrm>
            <a:off x="4645214" y="2174875"/>
            <a:ext cx="4041646" cy="3951288"/>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1D0366C-9F8C-4DBC-89AA-F52B1AEDA6F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78946C0-1EA9-47D1-949E-62703AB319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45F8F47-094C-4D0C-AEE8-1C23FA4CD12E}"/>
              </a:ext>
            </a:extLst>
          </p:cNvPr>
          <p:cNvSpPr>
            <a:spLocks noGrp="1" noChangeArrowheads="1"/>
          </p:cNvSpPr>
          <p:nvPr>
            <p:ph type="sldNum" sz="quarter" idx="12"/>
          </p:nvPr>
        </p:nvSpPr>
        <p:spPr>
          <a:ln/>
        </p:spPr>
        <p:txBody>
          <a:bodyPr/>
          <a:lstStyle>
            <a:lvl1pPr>
              <a:defRPr/>
            </a:lvl1pPr>
          </a:lstStyle>
          <a:p>
            <a:fld id="{51B25B3A-503B-476D-A4DB-AF8406D7C3B8}" type="slidenum">
              <a:rPr lang="en-US" altLang="en-US"/>
              <a:pPr/>
              <a:t>‹#›</a:t>
            </a:fld>
            <a:endParaRPr lang="en-US" altLang="en-US"/>
          </a:p>
        </p:txBody>
      </p:sp>
    </p:spTree>
    <p:extLst>
      <p:ext uri="{BB962C8B-B14F-4D97-AF65-F5344CB8AC3E}">
        <p14:creationId xmlns:p14="http://schemas.microsoft.com/office/powerpoint/2010/main" val="3302454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FC38D0B-CA36-4FA3-856A-372DA5E30ED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1435492-7C60-4B9D-A38B-4E0A556E85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8EECC04-25FB-4249-83E0-16C63EB7F8B4}"/>
              </a:ext>
            </a:extLst>
          </p:cNvPr>
          <p:cNvSpPr>
            <a:spLocks noGrp="1" noChangeArrowheads="1"/>
          </p:cNvSpPr>
          <p:nvPr>
            <p:ph type="sldNum" sz="quarter" idx="12"/>
          </p:nvPr>
        </p:nvSpPr>
        <p:spPr>
          <a:ln/>
        </p:spPr>
        <p:txBody>
          <a:bodyPr/>
          <a:lstStyle>
            <a:lvl1pPr>
              <a:defRPr/>
            </a:lvl1pPr>
          </a:lstStyle>
          <a:p>
            <a:fld id="{98969BBA-2671-43B4-9F3C-731D01514ACF}" type="slidenum">
              <a:rPr lang="en-US" altLang="en-US"/>
              <a:pPr/>
              <a:t>‹#›</a:t>
            </a:fld>
            <a:endParaRPr lang="en-US" altLang="en-US"/>
          </a:p>
        </p:txBody>
      </p:sp>
    </p:spTree>
    <p:extLst>
      <p:ext uri="{BB962C8B-B14F-4D97-AF65-F5344CB8AC3E}">
        <p14:creationId xmlns:p14="http://schemas.microsoft.com/office/powerpoint/2010/main" val="3668376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DB01BB0-F09A-485F-A054-88038D0ADF4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A4477A0-92F9-4695-BE89-8D4EF1C4612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A73BB3C-BE97-46F6-8D2A-285397A9C37A}"/>
              </a:ext>
            </a:extLst>
          </p:cNvPr>
          <p:cNvSpPr>
            <a:spLocks noGrp="1" noChangeArrowheads="1"/>
          </p:cNvSpPr>
          <p:nvPr>
            <p:ph type="sldNum" sz="quarter" idx="12"/>
          </p:nvPr>
        </p:nvSpPr>
        <p:spPr>
          <a:ln/>
        </p:spPr>
        <p:txBody>
          <a:bodyPr/>
          <a:lstStyle>
            <a:lvl1pPr>
              <a:defRPr/>
            </a:lvl1pPr>
          </a:lstStyle>
          <a:p>
            <a:fld id="{8F8D8C55-5E81-4DD5-A0F8-ABD6ECEC0997}" type="slidenum">
              <a:rPr lang="en-US" altLang="en-US"/>
              <a:pPr/>
              <a:t>‹#›</a:t>
            </a:fld>
            <a:endParaRPr lang="en-US" altLang="en-US"/>
          </a:p>
        </p:txBody>
      </p:sp>
    </p:spTree>
    <p:extLst>
      <p:ext uri="{BB962C8B-B14F-4D97-AF65-F5344CB8AC3E}">
        <p14:creationId xmlns:p14="http://schemas.microsoft.com/office/powerpoint/2010/main" val="878055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40" y="273050"/>
            <a:ext cx="3008318" cy="1162050"/>
          </a:xfrm>
        </p:spPr>
        <p:txBody>
          <a:bodyPr anchor="b"/>
          <a:lstStyle>
            <a:lvl1pPr algn="l">
              <a:defRPr sz="750" b="1"/>
            </a:lvl1pPr>
          </a:lstStyle>
          <a:p>
            <a:r>
              <a:rPr lang="en-US"/>
              <a:t>Click to edit Master title style</a:t>
            </a:r>
          </a:p>
        </p:txBody>
      </p:sp>
      <p:sp>
        <p:nvSpPr>
          <p:cNvPr id="3" name="Content Placeholder 2"/>
          <p:cNvSpPr>
            <a:spLocks noGrp="1"/>
          </p:cNvSpPr>
          <p:nvPr>
            <p:ph idx="1"/>
          </p:nvPr>
        </p:nvSpPr>
        <p:spPr>
          <a:xfrm>
            <a:off x="3574981" y="273050"/>
            <a:ext cx="5111878" cy="5853113"/>
          </a:xfrm>
        </p:spPr>
        <p:txBody>
          <a:bodyPr/>
          <a:lstStyle>
            <a:lvl1pPr>
              <a:defRPr sz="1200"/>
            </a:lvl1pPr>
            <a:lvl2pPr>
              <a:defRPr sz="1050"/>
            </a:lvl2pPr>
            <a:lvl3pPr>
              <a:defRPr sz="900"/>
            </a:lvl3pPr>
            <a:lvl4pPr>
              <a:defRPr sz="750"/>
            </a:lvl4pPr>
            <a:lvl5pPr>
              <a:defRPr sz="750"/>
            </a:lvl5pPr>
            <a:lvl6pPr>
              <a:defRPr sz="750"/>
            </a:lvl6pPr>
            <a:lvl7pPr>
              <a:defRPr sz="750"/>
            </a:lvl7pPr>
            <a:lvl8pPr>
              <a:defRPr sz="750"/>
            </a:lvl8pPr>
            <a:lvl9pPr>
              <a:defRPr sz="7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140" y="1435100"/>
            <a:ext cx="3008318" cy="4691063"/>
          </a:xfrm>
        </p:spPr>
        <p:txBody>
          <a:bodyPr/>
          <a:lstStyle>
            <a:lvl1pPr marL="0" indent="0">
              <a:buNone/>
              <a:defRPr sz="525"/>
            </a:lvl1pPr>
            <a:lvl2pPr marL="171450" indent="0">
              <a:buNone/>
              <a:defRPr sz="450"/>
            </a:lvl2pPr>
            <a:lvl3pPr marL="342900" indent="0">
              <a:buNone/>
              <a:defRPr sz="375"/>
            </a:lvl3pPr>
            <a:lvl4pPr marL="514350" indent="0">
              <a:buNone/>
              <a:defRPr sz="338"/>
            </a:lvl4pPr>
            <a:lvl5pPr marL="685800" indent="0">
              <a:buNone/>
              <a:defRPr sz="338"/>
            </a:lvl5pPr>
            <a:lvl6pPr marL="857250" indent="0">
              <a:buNone/>
              <a:defRPr sz="338"/>
            </a:lvl6pPr>
            <a:lvl7pPr marL="1028700" indent="0">
              <a:buNone/>
              <a:defRPr sz="338"/>
            </a:lvl7pPr>
            <a:lvl8pPr marL="1200150" indent="0">
              <a:buNone/>
              <a:defRPr sz="338"/>
            </a:lvl8pPr>
            <a:lvl9pPr marL="1371600" indent="0">
              <a:buNone/>
              <a:defRPr sz="338"/>
            </a:lvl9pPr>
          </a:lstStyle>
          <a:p>
            <a:pPr lvl="0"/>
            <a:r>
              <a:rPr lang="en-US"/>
              <a:t>Click to edit Master text styles</a:t>
            </a:r>
          </a:p>
        </p:txBody>
      </p:sp>
      <p:sp>
        <p:nvSpPr>
          <p:cNvPr id="5" name="Rectangle 4">
            <a:extLst>
              <a:ext uri="{FF2B5EF4-FFF2-40B4-BE49-F238E27FC236}">
                <a16:creationId xmlns:a16="http://schemas.microsoft.com/office/drawing/2014/main" id="{0EC26A45-B8DD-48C9-8F10-ED4A396E00C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174EE4D-E9D7-4CA3-9DAB-19DA4FC649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1F54583-B302-4287-BC99-0701E74D3AB5}"/>
              </a:ext>
            </a:extLst>
          </p:cNvPr>
          <p:cNvSpPr>
            <a:spLocks noGrp="1" noChangeArrowheads="1"/>
          </p:cNvSpPr>
          <p:nvPr>
            <p:ph type="sldNum" sz="quarter" idx="12"/>
          </p:nvPr>
        </p:nvSpPr>
        <p:spPr>
          <a:ln/>
        </p:spPr>
        <p:txBody>
          <a:bodyPr/>
          <a:lstStyle>
            <a:lvl1pPr>
              <a:defRPr/>
            </a:lvl1pPr>
          </a:lstStyle>
          <a:p>
            <a:fld id="{025D06C2-C0D2-44E3-856C-D075997A4671}" type="slidenum">
              <a:rPr lang="en-US" altLang="en-US"/>
              <a:pPr/>
              <a:t>‹#›</a:t>
            </a:fld>
            <a:endParaRPr lang="en-US" altLang="en-US"/>
          </a:p>
        </p:txBody>
      </p:sp>
    </p:spTree>
    <p:extLst>
      <p:ext uri="{BB962C8B-B14F-4D97-AF65-F5344CB8AC3E}">
        <p14:creationId xmlns:p14="http://schemas.microsoft.com/office/powerpoint/2010/main" val="3338163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53" y="4800600"/>
            <a:ext cx="5486281" cy="566738"/>
          </a:xfrm>
        </p:spPr>
        <p:txBody>
          <a:bodyPr anchor="b"/>
          <a:lstStyle>
            <a:lvl1pPr algn="l">
              <a:defRPr sz="750" b="1"/>
            </a:lvl1pPr>
          </a:lstStyle>
          <a:p>
            <a:r>
              <a:rPr lang="en-US"/>
              <a:t>Click to edit Master title style</a:t>
            </a:r>
          </a:p>
        </p:txBody>
      </p:sp>
      <p:sp>
        <p:nvSpPr>
          <p:cNvPr id="3" name="Picture Placeholder 2"/>
          <p:cNvSpPr>
            <a:spLocks noGrp="1"/>
          </p:cNvSpPr>
          <p:nvPr>
            <p:ph type="pic" idx="1"/>
          </p:nvPr>
        </p:nvSpPr>
        <p:spPr>
          <a:xfrm>
            <a:off x="1792253" y="612775"/>
            <a:ext cx="5486281" cy="4114800"/>
          </a:xfrm>
        </p:spPr>
        <p:txBody>
          <a:bodyPr/>
          <a:lstStyle>
            <a:lvl1pPr marL="0" indent="0">
              <a:buNone/>
              <a:defRPr sz="1200"/>
            </a:lvl1pPr>
            <a:lvl2pPr marL="171450" indent="0">
              <a:buNone/>
              <a:defRPr sz="1050"/>
            </a:lvl2pPr>
            <a:lvl3pPr marL="342900" indent="0">
              <a:buNone/>
              <a:defRPr sz="900"/>
            </a:lvl3pPr>
            <a:lvl4pPr marL="514350" indent="0">
              <a:buNone/>
              <a:defRPr sz="750"/>
            </a:lvl4pPr>
            <a:lvl5pPr marL="685800" indent="0">
              <a:buNone/>
              <a:defRPr sz="750"/>
            </a:lvl5pPr>
            <a:lvl6pPr marL="857250" indent="0">
              <a:buNone/>
              <a:defRPr sz="750"/>
            </a:lvl6pPr>
            <a:lvl7pPr marL="1028700" indent="0">
              <a:buNone/>
              <a:defRPr sz="750"/>
            </a:lvl7pPr>
            <a:lvl8pPr marL="1200150" indent="0">
              <a:buNone/>
              <a:defRPr sz="750"/>
            </a:lvl8pPr>
            <a:lvl9pPr marL="1371600" indent="0">
              <a:buNone/>
              <a:defRPr sz="750"/>
            </a:lvl9pPr>
          </a:lstStyle>
          <a:p>
            <a:pPr lvl="0"/>
            <a:endParaRPr lang="en-US" noProof="0"/>
          </a:p>
        </p:txBody>
      </p:sp>
      <p:sp>
        <p:nvSpPr>
          <p:cNvPr id="4" name="Text Placeholder 3"/>
          <p:cNvSpPr>
            <a:spLocks noGrp="1"/>
          </p:cNvSpPr>
          <p:nvPr>
            <p:ph type="body" sz="half" idx="2"/>
          </p:nvPr>
        </p:nvSpPr>
        <p:spPr>
          <a:xfrm>
            <a:off x="1792253" y="5367338"/>
            <a:ext cx="5486281" cy="804863"/>
          </a:xfrm>
        </p:spPr>
        <p:txBody>
          <a:bodyPr/>
          <a:lstStyle>
            <a:lvl1pPr marL="0" indent="0">
              <a:buNone/>
              <a:defRPr sz="525"/>
            </a:lvl1pPr>
            <a:lvl2pPr marL="171450" indent="0">
              <a:buNone/>
              <a:defRPr sz="450"/>
            </a:lvl2pPr>
            <a:lvl3pPr marL="342900" indent="0">
              <a:buNone/>
              <a:defRPr sz="375"/>
            </a:lvl3pPr>
            <a:lvl4pPr marL="514350" indent="0">
              <a:buNone/>
              <a:defRPr sz="338"/>
            </a:lvl4pPr>
            <a:lvl5pPr marL="685800" indent="0">
              <a:buNone/>
              <a:defRPr sz="338"/>
            </a:lvl5pPr>
            <a:lvl6pPr marL="857250" indent="0">
              <a:buNone/>
              <a:defRPr sz="338"/>
            </a:lvl6pPr>
            <a:lvl7pPr marL="1028700" indent="0">
              <a:buNone/>
              <a:defRPr sz="338"/>
            </a:lvl7pPr>
            <a:lvl8pPr marL="1200150" indent="0">
              <a:buNone/>
              <a:defRPr sz="338"/>
            </a:lvl8pPr>
            <a:lvl9pPr marL="1371600" indent="0">
              <a:buNone/>
              <a:defRPr sz="338"/>
            </a:lvl9pPr>
          </a:lstStyle>
          <a:p>
            <a:pPr lvl="0"/>
            <a:r>
              <a:rPr lang="en-US"/>
              <a:t>Click to edit Master text styles</a:t>
            </a:r>
          </a:p>
        </p:txBody>
      </p:sp>
      <p:sp>
        <p:nvSpPr>
          <p:cNvPr id="5" name="Rectangle 4">
            <a:extLst>
              <a:ext uri="{FF2B5EF4-FFF2-40B4-BE49-F238E27FC236}">
                <a16:creationId xmlns:a16="http://schemas.microsoft.com/office/drawing/2014/main" id="{7D6CB5C9-054A-410E-9DA1-CE6A3BC3EDF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C9CF69A-6686-4DF8-BE18-28F1D4B35D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DD42591-1D2A-4F0C-ACB9-8E787F6E7746}"/>
              </a:ext>
            </a:extLst>
          </p:cNvPr>
          <p:cNvSpPr>
            <a:spLocks noGrp="1" noChangeArrowheads="1"/>
          </p:cNvSpPr>
          <p:nvPr>
            <p:ph type="sldNum" sz="quarter" idx="12"/>
          </p:nvPr>
        </p:nvSpPr>
        <p:spPr>
          <a:ln/>
        </p:spPr>
        <p:txBody>
          <a:bodyPr/>
          <a:lstStyle>
            <a:lvl1pPr>
              <a:defRPr/>
            </a:lvl1pPr>
          </a:lstStyle>
          <a:p>
            <a:fld id="{53CACC9F-6EAF-4EA8-8610-F2944B0DB79B}" type="slidenum">
              <a:rPr lang="en-US" altLang="en-US"/>
              <a:pPr/>
              <a:t>‹#›</a:t>
            </a:fld>
            <a:endParaRPr lang="en-US" altLang="en-US"/>
          </a:p>
        </p:txBody>
      </p:sp>
    </p:spTree>
    <p:extLst>
      <p:ext uri="{BB962C8B-B14F-4D97-AF65-F5344CB8AC3E}">
        <p14:creationId xmlns:p14="http://schemas.microsoft.com/office/powerpoint/2010/main" val="736246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BE317AF-C785-48C4-9F56-7E7F168402E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4A3448A-6924-46AD-9C9E-3B64563B4E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AED7C2A-6E2D-4402-9A8A-F4EB8B5FEB81}"/>
              </a:ext>
            </a:extLst>
          </p:cNvPr>
          <p:cNvSpPr>
            <a:spLocks noGrp="1" noChangeArrowheads="1"/>
          </p:cNvSpPr>
          <p:nvPr>
            <p:ph type="sldNum" sz="quarter" idx="12"/>
          </p:nvPr>
        </p:nvSpPr>
        <p:spPr>
          <a:ln/>
        </p:spPr>
        <p:txBody>
          <a:bodyPr/>
          <a:lstStyle>
            <a:lvl1pPr>
              <a:defRPr/>
            </a:lvl1pPr>
          </a:lstStyle>
          <a:p>
            <a:fld id="{BDCE4630-A724-47F3-8072-3CBD698FCDE2}" type="slidenum">
              <a:rPr lang="en-US" altLang="en-US"/>
              <a:pPr/>
              <a:t>‹#›</a:t>
            </a:fld>
            <a:endParaRPr lang="en-US" altLang="en-US"/>
          </a:p>
        </p:txBody>
      </p:sp>
    </p:spTree>
    <p:extLst>
      <p:ext uri="{BB962C8B-B14F-4D97-AF65-F5344CB8AC3E}">
        <p14:creationId xmlns:p14="http://schemas.microsoft.com/office/powerpoint/2010/main" val="2993313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608" y="195263"/>
            <a:ext cx="2171417" cy="64341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165" y="195263"/>
            <a:ext cx="6458300" cy="64341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AE120CC-9836-4D98-AE20-40DC2002238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8E3084D-8150-4981-941A-384BE4114F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2879369-8E71-4F7D-80FC-834DA4666081}"/>
              </a:ext>
            </a:extLst>
          </p:cNvPr>
          <p:cNvSpPr>
            <a:spLocks noGrp="1" noChangeArrowheads="1"/>
          </p:cNvSpPr>
          <p:nvPr>
            <p:ph type="sldNum" sz="quarter" idx="12"/>
          </p:nvPr>
        </p:nvSpPr>
        <p:spPr>
          <a:ln/>
        </p:spPr>
        <p:txBody>
          <a:bodyPr/>
          <a:lstStyle>
            <a:lvl1pPr>
              <a:defRPr/>
            </a:lvl1pPr>
          </a:lstStyle>
          <a:p>
            <a:fld id="{CC7887A0-DCD2-4CB4-886C-595F624C01CF}" type="slidenum">
              <a:rPr lang="en-US" altLang="en-US"/>
              <a:pPr/>
              <a:t>‹#›</a:t>
            </a:fld>
            <a:endParaRPr lang="en-US" altLang="en-US"/>
          </a:p>
        </p:txBody>
      </p:sp>
    </p:spTree>
    <p:extLst>
      <p:ext uri="{BB962C8B-B14F-4D97-AF65-F5344CB8AC3E}">
        <p14:creationId xmlns:p14="http://schemas.microsoft.com/office/powerpoint/2010/main" val="945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103A0B5-E631-4839-8513-83E2F2B41BF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711E4C4F-A7A5-432A-B1C3-0D473AEE43C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887B62BD-FD67-494D-BDC7-7CED7B2E14D8}"/>
              </a:ext>
            </a:extLst>
          </p:cNvPr>
          <p:cNvSpPr>
            <a:spLocks noGrp="1" noChangeArrowheads="1"/>
          </p:cNvSpPr>
          <p:nvPr>
            <p:ph type="sldNum" sz="quarter" idx="12"/>
          </p:nvPr>
        </p:nvSpPr>
        <p:spPr>
          <a:ln/>
        </p:spPr>
        <p:txBody>
          <a:bodyPr/>
          <a:lstStyle>
            <a:lvl1pPr>
              <a:defRPr/>
            </a:lvl1pPr>
          </a:lstStyle>
          <a:p>
            <a:fld id="{B186D018-CB01-4405-98F0-84F7FE650432}" type="slidenum">
              <a:rPr lang="en-GB" altLang="en-US"/>
              <a:pPr/>
              <a:t>‹#›</a:t>
            </a:fld>
            <a:endParaRPr lang="en-GB" altLang="en-US"/>
          </a:p>
        </p:txBody>
      </p:sp>
    </p:spTree>
    <p:extLst>
      <p:ext uri="{BB962C8B-B14F-4D97-AF65-F5344CB8AC3E}">
        <p14:creationId xmlns:p14="http://schemas.microsoft.com/office/powerpoint/2010/main" val="301781532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69FC6A4-9802-4A3A-B2A0-042669DA836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FCAE84E9-9D38-42DC-B201-3CCF52C54E8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D62A6A0-46A3-4903-8FD6-50042CEAB32A}"/>
              </a:ext>
            </a:extLst>
          </p:cNvPr>
          <p:cNvSpPr>
            <a:spLocks noGrp="1" noChangeArrowheads="1"/>
          </p:cNvSpPr>
          <p:nvPr>
            <p:ph type="sldNum" sz="quarter" idx="12"/>
          </p:nvPr>
        </p:nvSpPr>
        <p:spPr>
          <a:ln/>
        </p:spPr>
        <p:txBody>
          <a:bodyPr/>
          <a:lstStyle>
            <a:lvl1pPr>
              <a:defRPr/>
            </a:lvl1pPr>
          </a:lstStyle>
          <a:p>
            <a:fld id="{8071C9DB-CF38-4DE6-9F44-FB466BEB8DC3}" type="slidenum">
              <a:rPr lang="en-GB" altLang="en-US"/>
              <a:pPr/>
              <a:t>‹#›</a:t>
            </a:fld>
            <a:endParaRPr lang="en-GB" altLang="en-US"/>
          </a:p>
        </p:txBody>
      </p:sp>
    </p:spTree>
    <p:extLst>
      <p:ext uri="{BB962C8B-B14F-4D97-AF65-F5344CB8AC3E}">
        <p14:creationId xmlns:p14="http://schemas.microsoft.com/office/powerpoint/2010/main" val="126820532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D4BF9DB-0F38-438D-8179-6C5B1F0B5C5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E717E9BE-E036-4AC4-9ECD-A84796B42E9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4E64ED9-E8B2-48D3-9146-4F8E5AE08070}"/>
              </a:ext>
            </a:extLst>
          </p:cNvPr>
          <p:cNvSpPr>
            <a:spLocks noGrp="1" noChangeArrowheads="1"/>
          </p:cNvSpPr>
          <p:nvPr>
            <p:ph type="sldNum" sz="quarter" idx="12"/>
          </p:nvPr>
        </p:nvSpPr>
        <p:spPr>
          <a:ln/>
        </p:spPr>
        <p:txBody>
          <a:bodyPr/>
          <a:lstStyle>
            <a:lvl1pPr>
              <a:defRPr/>
            </a:lvl1pPr>
          </a:lstStyle>
          <a:p>
            <a:fld id="{91043693-2A2D-48B7-875A-18CD1ADD8198}" type="slidenum">
              <a:rPr lang="en-GB" altLang="en-US"/>
              <a:pPr/>
              <a:t>‹#›</a:t>
            </a:fld>
            <a:endParaRPr lang="en-GB" altLang="en-US"/>
          </a:p>
        </p:txBody>
      </p:sp>
    </p:spTree>
    <p:extLst>
      <p:ext uri="{BB962C8B-B14F-4D97-AF65-F5344CB8AC3E}">
        <p14:creationId xmlns:p14="http://schemas.microsoft.com/office/powerpoint/2010/main" val="263483080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EA3481-CB3F-4F1F-8F45-9205CBD7907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5D5158FD-C9D6-4A41-AB28-E80F59E848D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EDE306D6-4FE4-4459-BFD9-5EC9624F9771}"/>
              </a:ext>
            </a:extLst>
          </p:cNvPr>
          <p:cNvSpPr>
            <a:spLocks noGrp="1" noChangeArrowheads="1"/>
          </p:cNvSpPr>
          <p:nvPr>
            <p:ph type="sldNum" sz="quarter" idx="12"/>
          </p:nvPr>
        </p:nvSpPr>
        <p:spPr>
          <a:ln/>
        </p:spPr>
        <p:txBody>
          <a:bodyPr/>
          <a:lstStyle>
            <a:lvl1pPr>
              <a:defRPr/>
            </a:lvl1pPr>
          </a:lstStyle>
          <a:p>
            <a:fld id="{AB746609-A24E-4154-857C-42A5BB644945}" type="slidenum">
              <a:rPr lang="en-GB" altLang="en-US"/>
              <a:pPr/>
              <a:t>‹#›</a:t>
            </a:fld>
            <a:endParaRPr lang="en-GB" altLang="en-US"/>
          </a:p>
        </p:txBody>
      </p:sp>
    </p:spTree>
    <p:extLst>
      <p:ext uri="{BB962C8B-B14F-4D97-AF65-F5344CB8AC3E}">
        <p14:creationId xmlns:p14="http://schemas.microsoft.com/office/powerpoint/2010/main" val="292345852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B26025F-7B40-439E-A11B-3B4F3DA4E19A}"/>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DA32A596-58EE-4355-A9CD-8BAB1415FBC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E5CBF878-7428-467F-A778-22C0FCEF6C0F}"/>
              </a:ext>
            </a:extLst>
          </p:cNvPr>
          <p:cNvSpPr>
            <a:spLocks noGrp="1" noChangeArrowheads="1"/>
          </p:cNvSpPr>
          <p:nvPr>
            <p:ph type="sldNum" sz="quarter" idx="12"/>
          </p:nvPr>
        </p:nvSpPr>
        <p:spPr>
          <a:ln/>
        </p:spPr>
        <p:txBody>
          <a:bodyPr/>
          <a:lstStyle>
            <a:lvl1pPr>
              <a:defRPr/>
            </a:lvl1pPr>
          </a:lstStyle>
          <a:p>
            <a:fld id="{7AEFD43D-D7DC-49FA-8296-47C84C6EA7B6}" type="slidenum">
              <a:rPr lang="en-GB" altLang="en-US"/>
              <a:pPr/>
              <a:t>‹#›</a:t>
            </a:fld>
            <a:endParaRPr lang="en-GB" altLang="en-US"/>
          </a:p>
        </p:txBody>
      </p:sp>
    </p:spTree>
    <p:extLst>
      <p:ext uri="{BB962C8B-B14F-4D97-AF65-F5344CB8AC3E}">
        <p14:creationId xmlns:p14="http://schemas.microsoft.com/office/powerpoint/2010/main" val="247410480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AEAD54B-BD53-4B76-9CE0-7C65F32910BF}"/>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F6DE9324-73F8-48E5-86FC-8DE65815EA3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A6E4CF83-497F-4BDD-BFEE-1CCA8389FCF3}"/>
              </a:ext>
            </a:extLst>
          </p:cNvPr>
          <p:cNvSpPr>
            <a:spLocks noGrp="1" noChangeArrowheads="1"/>
          </p:cNvSpPr>
          <p:nvPr>
            <p:ph type="sldNum" sz="quarter" idx="12"/>
          </p:nvPr>
        </p:nvSpPr>
        <p:spPr>
          <a:ln/>
        </p:spPr>
        <p:txBody>
          <a:bodyPr/>
          <a:lstStyle>
            <a:lvl1pPr>
              <a:defRPr/>
            </a:lvl1pPr>
          </a:lstStyle>
          <a:p>
            <a:fld id="{9E4BFBBD-1130-4015-9B6F-5AC248B1732C}" type="slidenum">
              <a:rPr lang="en-GB" altLang="en-US"/>
              <a:pPr/>
              <a:t>‹#›</a:t>
            </a:fld>
            <a:endParaRPr lang="en-GB" altLang="en-US"/>
          </a:p>
        </p:txBody>
      </p:sp>
    </p:spTree>
    <p:extLst>
      <p:ext uri="{BB962C8B-B14F-4D97-AF65-F5344CB8AC3E}">
        <p14:creationId xmlns:p14="http://schemas.microsoft.com/office/powerpoint/2010/main" val="14573464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5FB687-D47B-4DFE-A0BC-DDD711E84B93}"/>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D977C501-7015-4440-8679-2FE5A5B569C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EB292903-D666-4BD9-BCA1-C1CF75E7F972}"/>
              </a:ext>
            </a:extLst>
          </p:cNvPr>
          <p:cNvSpPr>
            <a:spLocks noGrp="1" noChangeArrowheads="1"/>
          </p:cNvSpPr>
          <p:nvPr>
            <p:ph type="sldNum" sz="quarter" idx="12"/>
          </p:nvPr>
        </p:nvSpPr>
        <p:spPr>
          <a:ln/>
        </p:spPr>
        <p:txBody>
          <a:bodyPr/>
          <a:lstStyle>
            <a:lvl1pPr>
              <a:defRPr/>
            </a:lvl1pPr>
          </a:lstStyle>
          <a:p>
            <a:fld id="{5FA0371F-0885-4732-9DE0-80B91152B6D8}" type="slidenum">
              <a:rPr lang="en-GB" altLang="en-US"/>
              <a:pPr/>
              <a:t>‹#›</a:t>
            </a:fld>
            <a:endParaRPr lang="en-GB" altLang="en-US"/>
          </a:p>
        </p:txBody>
      </p:sp>
    </p:spTree>
    <p:extLst>
      <p:ext uri="{BB962C8B-B14F-4D97-AF65-F5344CB8AC3E}">
        <p14:creationId xmlns:p14="http://schemas.microsoft.com/office/powerpoint/2010/main" val="348803381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C2A88F5-781B-4A43-A26C-7AF75800651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9571D81C-1D19-49B7-82D0-E2E6C3021B2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526D7FF2-978A-4897-98C0-64912BBFA3E8}"/>
              </a:ext>
            </a:extLst>
          </p:cNvPr>
          <p:cNvSpPr>
            <a:spLocks noGrp="1" noChangeArrowheads="1"/>
          </p:cNvSpPr>
          <p:nvPr>
            <p:ph type="sldNum" sz="quarter" idx="12"/>
          </p:nvPr>
        </p:nvSpPr>
        <p:spPr>
          <a:ln/>
        </p:spPr>
        <p:txBody>
          <a:bodyPr/>
          <a:lstStyle>
            <a:lvl1pPr>
              <a:defRPr/>
            </a:lvl1pPr>
          </a:lstStyle>
          <a:p>
            <a:fld id="{05383B6D-4B60-42C5-AA94-E4362CB6E43C}" type="slidenum">
              <a:rPr lang="en-GB" altLang="en-US"/>
              <a:pPr/>
              <a:t>‹#›</a:t>
            </a:fld>
            <a:endParaRPr lang="en-GB" altLang="en-US"/>
          </a:p>
        </p:txBody>
      </p:sp>
    </p:spTree>
    <p:extLst>
      <p:ext uri="{BB962C8B-B14F-4D97-AF65-F5344CB8AC3E}">
        <p14:creationId xmlns:p14="http://schemas.microsoft.com/office/powerpoint/2010/main" val="218923180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941EBAB-7C82-4A33-A901-DDDBF8315015}"/>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F374F67-F346-4BFA-9849-ABB4E708182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3C6026CC-9985-4313-A0CF-9E6639E6A598}"/>
              </a:ext>
            </a:extLst>
          </p:cNvPr>
          <p:cNvSpPr>
            <a:spLocks noGrp="1" noChangeArrowheads="1"/>
          </p:cNvSpPr>
          <p:nvPr>
            <p:ph type="sldNum" sz="quarter" idx="12"/>
          </p:nvPr>
        </p:nvSpPr>
        <p:spPr>
          <a:ln/>
        </p:spPr>
        <p:txBody>
          <a:bodyPr/>
          <a:lstStyle>
            <a:lvl1pPr>
              <a:defRPr/>
            </a:lvl1pPr>
          </a:lstStyle>
          <a:p>
            <a:fld id="{1FDC103A-A1EE-4BE1-A9F7-F15BDE0B476B}" type="slidenum">
              <a:rPr lang="en-GB" altLang="en-US"/>
              <a:pPr/>
              <a:t>‹#›</a:t>
            </a:fld>
            <a:endParaRPr lang="en-GB" altLang="en-US"/>
          </a:p>
        </p:txBody>
      </p:sp>
    </p:spTree>
    <p:extLst>
      <p:ext uri="{BB962C8B-B14F-4D97-AF65-F5344CB8AC3E}">
        <p14:creationId xmlns:p14="http://schemas.microsoft.com/office/powerpoint/2010/main" val="373310149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D08D3B6-3BFA-47D5-A888-8F8247130BB7}"/>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B3D026B-2BE4-4B7E-A511-71FD0C34514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FC362450-9B5A-444B-BF64-9514297F98E0}"/>
              </a:ext>
            </a:extLst>
          </p:cNvPr>
          <p:cNvSpPr>
            <a:spLocks noGrp="1" noChangeArrowheads="1"/>
          </p:cNvSpPr>
          <p:nvPr>
            <p:ph type="sldNum" sz="quarter" idx="12"/>
          </p:nvPr>
        </p:nvSpPr>
        <p:spPr>
          <a:ln/>
        </p:spPr>
        <p:txBody>
          <a:bodyPr/>
          <a:lstStyle>
            <a:lvl1pPr>
              <a:defRPr/>
            </a:lvl1pPr>
          </a:lstStyle>
          <a:p>
            <a:fld id="{7822E7EE-3C34-4B13-A0BC-7387C81B32B0}" type="slidenum">
              <a:rPr lang="en-GB" altLang="en-US"/>
              <a:pPr/>
              <a:t>‹#›</a:t>
            </a:fld>
            <a:endParaRPr lang="en-GB" altLang="en-US"/>
          </a:p>
        </p:txBody>
      </p:sp>
    </p:spTree>
    <p:extLst>
      <p:ext uri="{BB962C8B-B14F-4D97-AF65-F5344CB8AC3E}">
        <p14:creationId xmlns:p14="http://schemas.microsoft.com/office/powerpoint/2010/main" val="331810627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5132128-0588-4187-B92D-D2AB2C087226}"/>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9E6CE56-EF56-4203-9F6B-C4882B68C1F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B6AA2DB-D584-4E0F-88E4-963A3097E1DB}"/>
              </a:ext>
            </a:extLst>
          </p:cNvPr>
          <p:cNvSpPr>
            <a:spLocks noGrp="1" noChangeArrowheads="1"/>
          </p:cNvSpPr>
          <p:nvPr>
            <p:ph type="sldNum" sz="quarter" idx="12"/>
          </p:nvPr>
        </p:nvSpPr>
        <p:spPr>
          <a:ln/>
        </p:spPr>
        <p:txBody>
          <a:bodyPr/>
          <a:lstStyle>
            <a:lvl1pPr>
              <a:defRPr/>
            </a:lvl1pPr>
          </a:lstStyle>
          <a:p>
            <a:fld id="{5A93B4AB-8E39-4759-B7D2-166FF63D7CA2}" type="slidenum">
              <a:rPr lang="en-GB" altLang="en-US"/>
              <a:pPr/>
              <a:t>‹#›</a:t>
            </a:fld>
            <a:endParaRPr lang="en-GB" altLang="en-US"/>
          </a:p>
        </p:txBody>
      </p:sp>
    </p:spTree>
    <p:extLst>
      <p:ext uri="{BB962C8B-B14F-4D97-AF65-F5344CB8AC3E}">
        <p14:creationId xmlns:p14="http://schemas.microsoft.com/office/powerpoint/2010/main" val="151876622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295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C8AF3F3-2398-4E27-8C07-1F500753F658}"/>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6924BDB3-F495-4294-94DB-5E28BE54BB8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6AE47A2B-F43A-4739-B174-C7854B360964}"/>
              </a:ext>
            </a:extLst>
          </p:cNvPr>
          <p:cNvSpPr>
            <a:spLocks noGrp="1" noChangeArrowheads="1"/>
          </p:cNvSpPr>
          <p:nvPr>
            <p:ph type="sldNum" sz="quarter" idx="12"/>
          </p:nvPr>
        </p:nvSpPr>
        <p:spPr>
          <a:ln/>
        </p:spPr>
        <p:txBody>
          <a:bodyPr/>
          <a:lstStyle>
            <a:lvl1pPr>
              <a:defRPr/>
            </a:lvl1pPr>
          </a:lstStyle>
          <a:p>
            <a:fld id="{1C48F445-0121-45F6-B123-F4C402D82544}" type="slidenum">
              <a:rPr lang="en-GB" altLang="en-US"/>
              <a:pPr/>
              <a:t>‹#›</a:t>
            </a:fld>
            <a:endParaRPr lang="en-GB" altLang="en-US"/>
          </a:p>
        </p:txBody>
      </p:sp>
    </p:spTree>
    <p:extLst>
      <p:ext uri="{BB962C8B-B14F-4D97-AF65-F5344CB8AC3E}">
        <p14:creationId xmlns:p14="http://schemas.microsoft.com/office/powerpoint/2010/main" val="208232391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295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2954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4290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03E9F146-DD26-49E3-ABDE-1A10D3D2D144}"/>
              </a:ext>
            </a:extLst>
          </p:cNvPr>
          <p:cNvSpPr>
            <a:spLocks noGrp="1" noChangeArrowheads="1"/>
          </p:cNvSpPr>
          <p:nvPr>
            <p:ph type="dt" sz="half" idx="10"/>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66D97286-F208-49A6-81F9-B512D3E4846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8" name="Rectangle 6">
            <a:extLst>
              <a:ext uri="{FF2B5EF4-FFF2-40B4-BE49-F238E27FC236}">
                <a16:creationId xmlns:a16="http://schemas.microsoft.com/office/drawing/2014/main" id="{8212CC43-FB41-44A3-9DCC-7F99A3BC6129}"/>
              </a:ext>
            </a:extLst>
          </p:cNvPr>
          <p:cNvSpPr>
            <a:spLocks noGrp="1" noChangeArrowheads="1"/>
          </p:cNvSpPr>
          <p:nvPr>
            <p:ph type="sldNum" sz="quarter" idx="12"/>
          </p:nvPr>
        </p:nvSpPr>
        <p:spPr>
          <a:ln/>
        </p:spPr>
        <p:txBody>
          <a:bodyPr/>
          <a:lstStyle>
            <a:lvl1pPr>
              <a:defRPr/>
            </a:lvl1pPr>
          </a:lstStyle>
          <a:p>
            <a:fld id="{69ADA989-BC4D-4899-9402-0B46B5DC2161}" type="slidenum">
              <a:rPr lang="en-GB" altLang="en-US"/>
              <a:pPr/>
              <a:t>‹#›</a:t>
            </a:fld>
            <a:endParaRPr lang="en-GB" altLang="en-US"/>
          </a:p>
        </p:txBody>
      </p:sp>
    </p:spTree>
    <p:extLst>
      <p:ext uri="{BB962C8B-B14F-4D97-AF65-F5344CB8AC3E}">
        <p14:creationId xmlns:p14="http://schemas.microsoft.com/office/powerpoint/2010/main" val="261165571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D8CA957-2B08-417C-A55E-FC570F4E0A12}"/>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0AE7BD8A-B8B1-417B-AA15-9FFEC3A46CD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7AF68792-B256-467B-A145-A08D83E827B9}"/>
              </a:ext>
            </a:extLst>
          </p:cNvPr>
          <p:cNvSpPr>
            <a:spLocks noGrp="1" noChangeArrowheads="1"/>
          </p:cNvSpPr>
          <p:nvPr>
            <p:ph type="sldNum" sz="quarter" idx="12"/>
          </p:nvPr>
        </p:nvSpPr>
        <p:spPr>
          <a:ln/>
        </p:spPr>
        <p:txBody>
          <a:bodyPr/>
          <a:lstStyle>
            <a:lvl1pPr>
              <a:defRPr/>
            </a:lvl1pPr>
          </a:lstStyle>
          <a:p>
            <a:fld id="{7A274432-8DD2-4C11-AA23-4706D51173CE}" type="slidenum">
              <a:rPr lang="en-GB" altLang="en-US"/>
              <a:pPr/>
              <a:t>‹#›</a:t>
            </a:fld>
            <a:endParaRPr lang="en-GB" altLang="en-US"/>
          </a:p>
        </p:txBody>
      </p:sp>
    </p:spTree>
    <p:extLst>
      <p:ext uri="{BB962C8B-B14F-4D97-AF65-F5344CB8AC3E}">
        <p14:creationId xmlns:p14="http://schemas.microsoft.com/office/powerpoint/2010/main" val="119033541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0F22B50-9930-43D6-AE41-6E04E98FE909}"/>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2FEA70A5-5912-4B59-979B-2C90E7EB71F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41966AF7-4C3B-404E-909B-720714711384}"/>
              </a:ext>
            </a:extLst>
          </p:cNvPr>
          <p:cNvSpPr>
            <a:spLocks noGrp="1" noChangeArrowheads="1"/>
          </p:cNvSpPr>
          <p:nvPr>
            <p:ph type="sldNum" sz="quarter" idx="12"/>
          </p:nvPr>
        </p:nvSpPr>
        <p:spPr>
          <a:ln/>
        </p:spPr>
        <p:txBody>
          <a:bodyPr/>
          <a:lstStyle>
            <a:lvl1pPr>
              <a:defRPr/>
            </a:lvl1pPr>
          </a:lstStyle>
          <a:p>
            <a:fld id="{B13E268E-5FDC-4D67-A6D2-E3637B5DFC73}" type="slidenum">
              <a:rPr lang="en-GB" altLang="en-US"/>
              <a:pPr/>
              <a:t>‹#›</a:t>
            </a:fld>
            <a:endParaRPr lang="en-GB" altLang="en-US"/>
          </a:p>
        </p:txBody>
      </p:sp>
    </p:spTree>
    <p:extLst>
      <p:ext uri="{BB962C8B-B14F-4D97-AF65-F5344CB8AC3E}">
        <p14:creationId xmlns:p14="http://schemas.microsoft.com/office/powerpoint/2010/main" val="80995838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41B41B3-6AA7-4674-B07D-50A398E9E32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27438105"/>
      </p:ext>
    </p:extLst>
  </p:cSld>
  <p:clrMapOvr>
    <a:masterClrMapping/>
  </p:clrMapOvr>
  <p:transition>
    <p:wipe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1C49BD9-AE4D-4358-8FA3-F2B1D4BF971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54314221"/>
      </p:ext>
    </p:extLst>
  </p:cSld>
  <p:clrMapOvr>
    <a:masterClrMapping/>
  </p:clrMapOvr>
  <p:transition>
    <p:wipe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F2E3AAB-0F77-4476-B4F1-445397C05A8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78930361"/>
      </p:ext>
    </p:extLst>
  </p:cSld>
  <p:clrMapOvr>
    <a:masterClrMapping/>
  </p:clrMapOvr>
  <p:transition>
    <p:wipe di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048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244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87017B28-2184-4A4F-810D-8B9F3E41997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46511393"/>
      </p:ext>
    </p:extLst>
  </p:cSld>
  <p:clrMapOvr>
    <a:masterClrMapping/>
  </p:clrMapOvr>
  <p:transition>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0454F6E8-8EF9-44AD-BE7C-DDA126F9EA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9671716"/>
      </p:ext>
    </p:extLst>
  </p:cSld>
  <p:clrMapOvr>
    <a:masterClrMapping/>
  </p:clrMapOvr>
  <p:transition>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C4D0742B-DF78-40D4-A2CF-A4A6A3C65B9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59778352"/>
      </p:ext>
    </p:extLst>
  </p:cSld>
  <p:clrMapOvr>
    <a:masterClrMapping/>
  </p:clrMapOvr>
  <p:transition>
    <p:wipe di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89A3D07C-5A27-4DA8-92FE-D31DCFDEA2B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84220645"/>
      </p:ext>
    </p:extLst>
  </p:cSld>
  <p:clrMapOvr>
    <a:masterClrMapping/>
  </p:clrMapOvr>
  <p:transition>
    <p:wipe di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CD0ECA9C-FE35-49D0-A097-EA0CD07E890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39726703"/>
      </p:ext>
    </p:extLst>
  </p:cSld>
  <p:clrMapOvr>
    <a:masterClrMapping/>
  </p:clrMapOvr>
  <p:transition>
    <p:wipe di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22674E5D-8773-473E-877E-6EA4EB2972E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38922120"/>
      </p:ext>
    </p:extLst>
  </p:cSld>
  <p:clrMapOvr>
    <a:masterClrMapping/>
  </p:clrMapOvr>
  <p:transition>
    <p:wipe di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50A1665D-A4AB-4DCE-B3F7-42B40DECA89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15048190"/>
      </p:ext>
    </p:extLst>
  </p:cSld>
  <p:clrMapOvr>
    <a:masterClrMapping/>
  </p:clrMapOvr>
  <p:transition>
    <p:wipe di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195263"/>
            <a:ext cx="2171700" cy="64341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04800" y="195263"/>
            <a:ext cx="6362700" cy="6434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890F1ED8-B5DB-47C9-BEA1-2F8F3B8C8DB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30199958"/>
      </p:ext>
    </p:extLst>
  </p:cSld>
  <p:clrMapOvr>
    <a:masterClrMapping/>
  </p:clrMapOvr>
  <p:transition>
    <p:wipe dir="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56D0804-0023-4A34-BD64-3B064E115576}"/>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4B64D6C5-4688-4706-861E-5C3C605F4B64}"/>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3574D1F4-F1EE-4A47-BD1E-17F537D1AE0E}"/>
              </a:ext>
            </a:extLst>
          </p:cNvPr>
          <p:cNvSpPr>
            <a:spLocks noGrp="1"/>
          </p:cNvSpPr>
          <p:nvPr>
            <p:ph type="sldNum" sz="quarter" idx="12"/>
          </p:nvPr>
        </p:nvSpPr>
        <p:spPr/>
        <p:txBody>
          <a:bodyPr/>
          <a:lstStyle>
            <a:lvl1pPr eaLnBrk="1" hangingPunct="1">
              <a:defRPr sz="1600"/>
            </a:lvl1pPr>
          </a:lstStyle>
          <a:p>
            <a:fld id="{67FCBC78-7944-4105-806C-E4F9CE379698}" type="slidenum">
              <a:rPr lang="en-US" altLang="en-US"/>
              <a:pPr/>
              <a:t>‹#›</a:t>
            </a:fld>
            <a:endParaRPr lang="en-US" altLang="en-US"/>
          </a:p>
        </p:txBody>
      </p:sp>
    </p:spTree>
    <p:extLst>
      <p:ext uri="{BB962C8B-B14F-4D97-AF65-F5344CB8AC3E}">
        <p14:creationId xmlns:p14="http://schemas.microsoft.com/office/powerpoint/2010/main" val="3043539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6BC0BE-A533-4860-B841-04CAF3F09AE1}"/>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3798FFD7-B277-4C4B-BF52-74EE227621DC}"/>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AD2564B3-3A6A-4134-AE9D-D660EEDE3597}"/>
              </a:ext>
            </a:extLst>
          </p:cNvPr>
          <p:cNvSpPr>
            <a:spLocks noGrp="1"/>
          </p:cNvSpPr>
          <p:nvPr>
            <p:ph type="sldNum" sz="quarter" idx="12"/>
          </p:nvPr>
        </p:nvSpPr>
        <p:spPr/>
        <p:txBody>
          <a:bodyPr/>
          <a:lstStyle>
            <a:lvl1pPr eaLnBrk="1" hangingPunct="1">
              <a:defRPr sz="1600"/>
            </a:lvl1pPr>
          </a:lstStyle>
          <a:p>
            <a:fld id="{DF9FD72A-0005-4314-9E53-C340D205C0B4}" type="slidenum">
              <a:rPr lang="en-US" altLang="en-US"/>
              <a:pPr/>
              <a:t>‹#›</a:t>
            </a:fld>
            <a:endParaRPr lang="en-US" altLang="en-US"/>
          </a:p>
        </p:txBody>
      </p:sp>
    </p:spTree>
    <p:extLst>
      <p:ext uri="{BB962C8B-B14F-4D97-AF65-F5344CB8AC3E}">
        <p14:creationId xmlns:p14="http://schemas.microsoft.com/office/powerpoint/2010/main" val="2306626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D4EEE4A0-A6B0-4CD5-A10C-1D81E9521E17}"/>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289909B4-5CE0-4E9C-894B-EEE5537B08BC}"/>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DD7D9F0C-307B-431A-A4BC-6B7131598139}"/>
              </a:ext>
            </a:extLst>
          </p:cNvPr>
          <p:cNvSpPr>
            <a:spLocks noGrp="1"/>
          </p:cNvSpPr>
          <p:nvPr>
            <p:ph type="sldNum" sz="quarter" idx="12"/>
          </p:nvPr>
        </p:nvSpPr>
        <p:spPr/>
        <p:txBody>
          <a:bodyPr/>
          <a:lstStyle>
            <a:lvl1pPr eaLnBrk="1" hangingPunct="1">
              <a:defRPr sz="1600"/>
            </a:lvl1pPr>
          </a:lstStyle>
          <a:p>
            <a:fld id="{81333CB2-7BAC-4607-BCFB-AA2B88316FF4}" type="slidenum">
              <a:rPr lang="en-US" altLang="en-US"/>
              <a:pPr/>
              <a:t>‹#›</a:t>
            </a:fld>
            <a:endParaRPr lang="en-US" altLang="en-US"/>
          </a:p>
        </p:txBody>
      </p:sp>
    </p:spTree>
    <p:extLst>
      <p:ext uri="{BB962C8B-B14F-4D97-AF65-F5344CB8AC3E}">
        <p14:creationId xmlns:p14="http://schemas.microsoft.com/office/powerpoint/2010/main" val="34794808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048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244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DC31F1A-8B32-45DC-8733-7049E58C84A4}"/>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145767A7-6454-493D-8A1B-6FEACB6E16C9}"/>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B6FF9288-FE7F-4AB8-BBAE-011325370CC1}"/>
              </a:ext>
            </a:extLst>
          </p:cNvPr>
          <p:cNvSpPr>
            <a:spLocks noGrp="1"/>
          </p:cNvSpPr>
          <p:nvPr>
            <p:ph type="sldNum" sz="quarter" idx="12"/>
          </p:nvPr>
        </p:nvSpPr>
        <p:spPr/>
        <p:txBody>
          <a:bodyPr/>
          <a:lstStyle>
            <a:lvl1pPr eaLnBrk="1" hangingPunct="1">
              <a:defRPr sz="1600"/>
            </a:lvl1pPr>
          </a:lstStyle>
          <a:p>
            <a:fld id="{B3146B7F-B07F-448D-8AD6-66A3333B8AEA}" type="slidenum">
              <a:rPr lang="en-US" altLang="en-US"/>
              <a:pPr/>
              <a:t>‹#›</a:t>
            </a:fld>
            <a:endParaRPr lang="en-US" altLang="en-US"/>
          </a:p>
        </p:txBody>
      </p:sp>
    </p:spTree>
    <p:extLst>
      <p:ext uri="{BB962C8B-B14F-4D97-AF65-F5344CB8AC3E}">
        <p14:creationId xmlns:p14="http://schemas.microsoft.com/office/powerpoint/2010/main" val="6626067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9C1AFC3-5839-47C3-B86A-05A085E74A07}"/>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8" name="Footer Placeholder 7">
            <a:extLst>
              <a:ext uri="{FF2B5EF4-FFF2-40B4-BE49-F238E27FC236}">
                <a16:creationId xmlns:a16="http://schemas.microsoft.com/office/drawing/2014/main" id="{72492B6B-B8ED-48DF-8E0E-B5FB29B71969}"/>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9" name="Slide Number Placeholder 8">
            <a:extLst>
              <a:ext uri="{FF2B5EF4-FFF2-40B4-BE49-F238E27FC236}">
                <a16:creationId xmlns:a16="http://schemas.microsoft.com/office/drawing/2014/main" id="{1603A030-CECA-4B22-8DAB-E09DEDC1082E}"/>
              </a:ext>
            </a:extLst>
          </p:cNvPr>
          <p:cNvSpPr>
            <a:spLocks noGrp="1"/>
          </p:cNvSpPr>
          <p:nvPr>
            <p:ph type="sldNum" sz="quarter" idx="12"/>
          </p:nvPr>
        </p:nvSpPr>
        <p:spPr/>
        <p:txBody>
          <a:bodyPr/>
          <a:lstStyle>
            <a:lvl1pPr eaLnBrk="1" hangingPunct="1">
              <a:defRPr sz="1600"/>
            </a:lvl1pPr>
          </a:lstStyle>
          <a:p>
            <a:fld id="{6622CA0D-FFE0-4C38-BD72-8D899584EBC7}" type="slidenum">
              <a:rPr lang="en-US" altLang="en-US"/>
              <a:pPr/>
              <a:t>‹#›</a:t>
            </a:fld>
            <a:endParaRPr lang="en-US" altLang="en-US"/>
          </a:p>
        </p:txBody>
      </p:sp>
    </p:spTree>
    <p:extLst>
      <p:ext uri="{BB962C8B-B14F-4D97-AF65-F5344CB8AC3E}">
        <p14:creationId xmlns:p14="http://schemas.microsoft.com/office/powerpoint/2010/main" val="31477067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A55231-B305-40CD-8BA7-0EF93D35F65E}"/>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4" name="Footer Placeholder 3">
            <a:extLst>
              <a:ext uri="{FF2B5EF4-FFF2-40B4-BE49-F238E27FC236}">
                <a16:creationId xmlns:a16="http://schemas.microsoft.com/office/drawing/2014/main" id="{A09D9831-9422-4A91-B65A-2A2B35DE8798}"/>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5" name="Slide Number Placeholder 4">
            <a:extLst>
              <a:ext uri="{FF2B5EF4-FFF2-40B4-BE49-F238E27FC236}">
                <a16:creationId xmlns:a16="http://schemas.microsoft.com/office/drawing/2014/main" id="{41F13937-2D3B-4E0C-AE49-ECD1716F31CF}"/>
              </a:ext>
            </a:extLst>
          </p:cNvPr>
          <p:cNvSpPr>
            <a:spLocks noGrp="1"/>
          </p:cNvSpPr>
          <p:nvPr>
            <p:ph type="sldNum" sz="quarter" idx="12"/>
          </p:nvPr>
        </p:nvSpPr>
        <p:spPr/>
        <p:txBody>
          <a:bodyPr/>
          <a:lstStyle>
            <a:lvl1pPr eaLnBrk="1" hangingPunct="1">
              <a:defRPr sz="1600"/>
            </a:lvl1pPr>
          </a:lstStyle>
          <a:p>
            <a:fld id="{5174CF0E-3A1F-4B99-AF5D-5E5183F9BE2A}" type="slidenum">
              <a:rPr lang="en-US" altLang="en-US"/>
              <a:pPr/>
              <a:t>‹#›</a:t>
            </a:fld>
            <a:endParaRPr lang="en-US" altLang="en-US"/>
          </a:p>
        </p:txBody>
      </p:sp>
    </p:spTree>
    <p:extLst>
      <p:ext uri="{BB962C8B-B14F-4D97-AF65-F5344CB8AC3E}">
        <p14:creationId xmlns:p14="http://schemas.microsoft.com/office/powerpoint/2010/main" val="2123892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517FCF-BBA2-464B-8F61-E1CF00ED8A26}"/>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3" name="Footer Placeholder 2">
            <a:extLst>
              <a:ext uri="{FF2B5EF4-FFF2-40B4-BE49-F238E27FC236}">
                <a16:creationId xmlns:a16="http://schemas.microsoft.com/office/drawing/2014/main" id="{F0918A86-9BF1-4E58-88D5-32DA982ADAB8}"/>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4" name="Slide Number Placeholder 3">
            <a:extLst>
              <a:ext uri="{FF2B5EF4-FFF2-40B4-BE49-F238E27FC236}">
                <a16:creationId xmlns:a16="http://schemas.microsoft.com/office/drawing/2014/main" id="{25AC2639-5D6E-431F-8B18-217EE6E64081}"/>
              </a:ext>
            </a:extLst>
          </p:cNvPr>
          <p:cNvSpPr>
            <a:spLocks noGrp="1"/>
          </p:cNvSpPr>
          <p:nvPr>
            <p:ph type="sldNum" sz="quarter" idx="12"/>
          </p:nvPr>
        </p:nvSpPr>
        <p:spPr/>
        <p:txBody>
          <a:bodyPr/>
          <a:lstStyle>
            <a:lvl1pPr eaLnBrk="1" hangingPunct="1">
              <a:defRPr sz="1600"/>
            </a:lvl1pPr>
          </a:lstStyle>
          <a:p>
            <a:fld id="{B2B940CC-9818-43AC-BC43-8E809C7915F9}" type="slidenum">
              <a:rPr lang="en-US" altLang="en-US"/>
              <a:pPr/>
              <a:t>‹#›</a:t>
            </a:fld>
            <a:endParaRPr lang="en-US" altLang="en-US"/>
          </a:p>
        </p:txBody>
      </p:sp>
    </p:spTree>
    <p:extLst>
      <p:ext uri="{BB962C8B-B14F-4D97-AF65-F5344CB8AC3E}">
        <p14:creationId xmlns:p14="http://schemas.microsoft.com/office/powerpoint/2010/main" val="7354689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DADE844-B888-48DD-B0F8-705F8FB58045}"/>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8FFB7A8C-DBAB-4864-902F-8F255154F79A}"/>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FDA1BF32-B1C8-4D74-A44E-E8B09AD1737E}"/>
              </a:ext>
            </a:extLst>
          </p:cNvPr>
          <p:cNvSpPr>
            <a:spLocks noGrp="1"/>
          </p:cNvSpPr>
          <p:nvPr>
            <p:ph type="sldNum" sz="quarter" idx="12"/>
          </p:nvPr>
        </p:nvSpPr>
        <p:spPr/>
        <p:txBody>
          <a:bodyPr/>
          <a:lstStyle>
            <a:lvl1pPr eaLnBrk="1" hangingPunct="1">
              <a:defRPr sz="1600"/>
            </a:lvl1pPr>
          </a:lstStyle>
          <a:p>
            <a:fld id="{96AF4A88-18FF-44A6-B861-5E96FBC1907F}" type="slidenum">
              <a:rPr lang="en-US" altLang="en-US"/>
              <a:pPr/>
              <a:t>‹#›</a:t>
            </a:fld>
            <a:endParaRPr lang="en-US" altLang="en-US"/>
          </a:p>
        </p:txBody>
      </p:sp>
    </p:spTree>
    <p:extLst>
      <p:ext uri="{BB962C8B-B14F-4D97-AF65-F5344CB8AC3E}">
        <p14:creationId xmlns:p14="http://schemas.microsoft.com/office/powerpoint/2010/main" val="28186193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C03C62F0-CCD5-48A6-AB24-99E56AD94907}"/>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89BFD9F9-FBC8-43B7-888D-6AD792D1B0F1}"/>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EBE6B82F-75E0-4511-B931-05C44CCA5BEA}"/>
              </a:ext>
            </a:extLst>
          </p:cNvPr>
          <p:cNvSpPr>
            <a:spLocks noGrp="1"/>
          </p:cNvSpPr>
          <p:nvPr>
            <p:ph type="sldNum" sz="quarter" idx="12"/>
          </p:nvPr>
        </p:nvSpPr>
        <p:spPr/>
        <p:txBody>
          <a:bodyPr/>
          <a:lstStyle>
            <a:lvl1pPr eaLnBrk="1" hangingPunct="1">
              <a:defRPr sz="1600"/>
            </a:lvl1pPr>
          </a:lstStyle>
          <a:p>
            <a:fld id="{12879AB5-19A5-4CC9-980E-2F2C7F00BF14}" type="slidenum">
              <a:rPr lang="en-US" altLang="en-US"/>
              <a:pPr/>
              <a:t>‹#›</a:t>
            </a:fld>
            <a:endParaRPr lang="en-US" altLang="en-US"/>
          </a:p>
        </p:txBody>
      </p:sp>
    </p:spTree>
    <p:extLst>
      <p:ext uri="{BB962C8B-B14F-4D97-AF65-F5344CB8AC3E}">
        <p14:creationId xmlns:p14="http://schemas.microsoft.com/office/powerpoint/2010/main" val="8758391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6A152B-80A7-4559-B95C-B8739647AA22}"/>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4D1CBA11-7E8A-4BEC-A370-BD829300518C}"/>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9C313AA0-6860-4146-A65A-832DE107F055}"/>
              </a:ext>
            </a:extLst>
          </p:cNvPr>
          <p:cNvSpPr>
            <a:spLocks noGrp="1"/>
          </p:cNvSpPr>
          <p:nvPr>
            <p:ph type="sldNum" sz="quarter" idx="12"/>
          </p:nvPr>
        </p:nvSpPr>
        <p:spPr/>
        <p:txBody>
          <a:bodyPr/>
          <a:lstStyle>
            <a:lvl1pPr eaLnBrk="1" hangingPunct="1">
              <a:defRPr sz="1600"/>
            </a:lvl1pPr>
          </a:lstStyle>
          <a:p>
            <a:fld id="{2B61D8C2-8FEA-45F3-B3AC-2D8E4C8DD5B8}" type="slidenum">
              <a:rPr lang="en-US" altLang="en-US"/>
              <a:pPr/>
              <a:t>‹#›</a:t>
            </a:fld>
            <a:endParaRPr lang="en-US" altLang="en-US"/>
          </a:p>
        </p:txBody>
      </p:sp>
    </p:spTree>
    <p:extLst>
      <p:ext uri="{BB962C8B-B14F-4D97-AF65-F5344CB8AC3E}">
        <p14:creationId xmlns:p14="http://schemas.microsoft.com/office/powerpoint/2010/main" val="11542693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195263"/>
            <a:ext cx="2171700" cy="64341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04800" y="195263"/>
            <a:ext cx="6362700" cy="6434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D6BE27-C1E8-4CE8-8735-62251B28CDD0}"/>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494FFE74-65F2-46E1-BCB5-1604E63B85D1}"/>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3645317F-8F46-4A1E-A44A-A76148C05C4B}"/>
              </a:ext>
            </a:extLst>
          </p:cNvPr>
          <p:cNvSpPr>
            <a:spLocks noGrp="1"/>
          </p:cNvSpPr>
          <p:nvPr>
            <p:ph type="sldNum" sz="quarter" idx="12"/>
          </p:nvPr>
        </p:nvSpPr>
        <p:spPr/>
        <p:txBody>
          <a:bodyPr/>
          <a:lstStyle>
            <a:lvl1pPr eaLnBrk="1" hangingPunct="1">
              <a:defRPr sz="1600"/>
            </a:lvl1pPr>
          </a:lstStyle>
          <a:p>
            <a:fld id="{23C50FC7-5249-4BE2-8098-17BFB69C745A}" type="slidenum">
              <a:rPr lang="en-US" altLang="en-US"/>
              <a:pPr/>
              <a:t>‹#›</a:t>
            </a:fld>
            <a:endParaRPr lang="en-US" altLang="en-US"/>
          </a:p>
        </p:txBody>
      </p:sp>
    </p:spTree>
    <p:extLst>
      <p:ext uri="{BB962C8B-B14F-4D97-AF65-F5344CB8AC3E}">
        <p14:creationId xmlns:p14="http://schemas.microsoft.com/office/powerpoint/2010/main" val="37133323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195263"/>
            <a:ext cx="8610600" cy="8382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304800" y="1152525"/>
            <a:ext cx="4267200" cy="547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24400" y="1152525"/>
            <a:ext cx="4267200" cy="547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3D5F4BD-0A16-4B91-BE8F-49E3F9665B09}"/>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1918BB11-7FDB-4090-9F8C-70B6FA1EC1A7}"/>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D6565BAE-B566-4681-8E25-70173E96A2DA}"/>
              </a:ext>
            </a:extLst>
          </p:cNvPr>
          <p:cNvSpPr>
            <a:spLocks noGrp="1"/>
          </p:cNvSpPr>
          <p:nvPr>
            <p:ph type="sldNum" sz="quarter" idx="12"/>
          </p:nvPr>
        </p:nvSpPr>
        <p:spPr/>
        <p:txBody>
          <a:bodyPr/>
          <a:lstStyle>
            <a:lvl1pPr eaLnBrk="1" hangingPunct="1">
              <a:defRPr sz="1600"/>
            </a:lvl1pPr>
          </a:lstStyle>
          <a:p>
            <a:fld id="{4DE1F4F7-4CFC-4320-B1A9-B00928D3B809}" type="slidenum">
              <a:rPr lang="en-US" altLang="en-US"/>
              <a:pPr/>
              <a:t>‹#›</a:t>
            </a:fld>
            <a:endParaRPr lang="en-US" altLang="en-US"/>
          </a:p>
        </p:txBody>
      </p:sp>
    </p:spTree>
    <p:extLst>
      <p:ext uri="{BB962C8B-B14F-4D97-AF65-F5344CB8AC3E}">
        <p14:creationId xmlns:p14="http://schemas.microsoft.com/office/powerpoint/2010/main" val="32296245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93C23592-D9CC-43D4-A0D4-0D602FCD211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91D30FC8-0DE0-4216-A975-F6EA60CEA68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31F47E35-CA93-4028-8CA5-2EBF40F41BF2}"/>
              </a:ext>
            </a:extLst>
          </p:cNvPr>
          <p:cNvSpPr>
            <a:spLocks noGrp="1" noChangeArrowheads="1"/>
          </p:cNvSpPr>
          <p:nvPr>
            <p:ph type="sldNum" sz="quarter" idx="12"/>
          </p:nvPr>
        </p:nvSpPr>
        <p:spPr>
          <a:ln/>
        </p:spPr>
        <p:txBody>
          <a:bodyPr/>
          <a:lstStyle>
            <a:lvl1pPr>
              <a:defRPr/>
            </a:lvl1pPr>
          </a:lstStyle>
          <a:p>
            <a:fld id="{580AFE0E-8C02-4C5C-AA02-67B5A3D7B6EE}" type="slidenum">
              <a:rPr lang="en-GB" altLang="en-US"/>
              <a:pPr/>
              <a:t>‹#›</a:t>
            </a:fld>
            <a:endParaRPr lang="en-GB" altLang="en-US"/>
          </a:p>
        </p:txBody>
      </p:sp>
    </p:spTree>
    <p:extLst>
      <p:ext uri="{BB962C8B-B14F-4D97-AF65-F5344CB8AC3E}">
        <p14:creationId xmlns:p14="http://schemas.microsoft.com/office/powerpoint/2010/main" val="11782355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5DAAA22-8B5B-4B53-8779-7BCEB683A1FA}"/>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4679B6E2-5C90-43EB-93E5-76D7951FB1D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D7EBEE5-04BD-4816-8312-E6A2DCDE9E23}"/>
              </a:ext>
            </a:extLst>
          </p:cNvPr>
          <p:cNvSpPr>
            <a:spLocks noGrp="1" noChangeArrowheads="1"/>
          </p:cNvSpPr>
          <p:nvPr>
            <p:ph type="sldNum" sz="quarter" idx="12"/>
          </p:nvPr>
        </p:nvSpPr>
        <p:spPr>
          <a:ln/>
        </p:spPr>
        <p:txBody>
          <a:bodyPr/>
          <a:lstStyle>
            <a:lvl1pPr>
              <a:defRPr/>
            </a:lvl1pPr>
          </a:lstStyle>
          <a:p>
            <a:fld id="{38D65A0E-4B61-461D-BFC2-1F515FDD2E32}" type="slidenum">
              <a:rPr lang="en-GB" altLang="en-US"/>
              <a:pPr/>
              <a:t>‹#›</a:t>
            </a:fld>
            <a:endParaRPr lang="en-GB" altLang="en-US"/>
          </a:p>
        </p:txBody>
      </p:sp>
    </p:spTree>
    <p:extLst>
      <p:ext uri="{BB962C8B-B14F-4D97-AF65-F5344CB8AC3E}">
        <p14:creationId xmlns:p14="http://schemas.microsoft.com/office/powerpoint/2010/main" val="15701092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0E9095C-D0A6-4CB8-ADF7-2F3E44832B5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601CA95F-0207-49E2-8C4E-D2E2FD4D576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CEA5820-6666-4E8B-9B9D-291879536451}"/>
              </a:ext>
            </a:extLst>
          </p:cNvPr>
          <p:cNvSpPr>
            <a:spLocks noGrp="1" noChangeArrowheads="1"/>
          </p:cNvSpPr>
          <p:nvPr>
            <p:ph type="sldNum" sz="quarter" idx="12"/>
          </p:nvPr>
        </p:nvSpPr>
        <p:spPr>
          <a:ln/>
        </p:spPr>
        <p:txBody>
          <a:bodyPr/>
          <a:lstStyle>
            <a:lvl1pPr>
              <a:defRPr/>
            </a:lvl1pPr>
          </a:lstStyle>
          <a:p>
            <a:fld id="{CDCE848E-F85D-407E-9177-64EDCA45570C}" type="slidenum">
              <a:rPr lang="en-GB" altLang="en-US"/>
              <a:pPr/>
              <a:t>‹#›</a:t>
            </a:fld>
            <a:endParaRPr lang="en-GB" altLang="en-US"/>
          </a:p>
        </p:txBody>
      </p:sp>
    </p:spTree>
    <p:extLst>
      <p:ext uri="{BB962C8B-B14F-4D97-AF65-F5344CB8AC3E}">
        <p14:creationId xmlns:p14="http://schemas.microsoft.com/office/powerpoint/2010/main" val="36440298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DB545944-445D-493F-A105-2DB6B780C39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C0CFEC4-F8FD-420B-AAF7-BFEA3432D07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9E628AA9-3157-4173-BFA3-529C1DA18379}"/>
              </a:ext>
            </a:extLst>
          </p:cNvPr>
          <p:cNvSpPr>
            <a:spLocks noGrp="1" noChangeArrowheads="1"/>
          </p:cNvSpPr>
          <p:nvPr>
            <p:ph type="sldNum" sz="quarter" idx="12"/>
          </p:nvPr>
        </p:nvSpPr>
        <p:spPr>
          <a:ln/>
        </p:spPr>
        <p:txBody>
          <a:bodyPr/>
          <a:lstStyle>
            <a:lvl1pPr>
              <a:defRPr/>
            </a:lvl1pPr>
          </a:lstStyle>
          <a:p>
            <a:fld id="{EF28B3AE-C6C2-4196-A5FC-FA2DC403A0B5}" type="slidenum">
              <a:rPr lang="en-GB" altLang="en-US"/>
              <a:pPr/>
              <a:t>‹#›</a:t>
            </a:fld>
            <a:endParaRPr lang="en-GB" altLang="en-US"/>
          </a:p>
        </p:txBody>
      </p:sp>
    </p:spTree>
    <p:extLst>
      <p:ext uri="{BB962C8B-B14F-4D97-AF65-F5344CB8AC3E}">
        <p14:creationId xmlns:p14="http://schemas.microsoft.com/office/powerpoint/2010/main" val="41763783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0817C918-3608-4F8D-979F-951F428BE27D}"/>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6F891673-89B0-448F-8038-4CF2E5A337C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4AB3DC5A-288A-4171-83D6-C0D96783E651}"/>
              </a:ext>
            </a:extLst>
          </p:cNvPr>
          <p:cNvSpPr>
            <a:spLocks noGrp="1" noChangeArrowheads="1"/>
          </p:cNvSpPr>
          <p:nvPr>
            <p:ph type="sldNum" sz="quarter" idx="12"/>
          </p:nvPr>
        </p:nvSpPr>
        <p:spPr>
          <a:ln/>
        </p:spPr>
        <p:txBody>
          <a:bodyPr/>
          <a:lstStyle>
            <a:lvl1pPr>
              <a:defRPr/>
            </a:lvl1pPr>
          </a:lstStyle>
          <a:p>
            <a:fld id="{B4D68BAF-ED59-4ADB-BB4B-9AA89003AE7B}" type="slidenum">
              <a:rPr lang="en-GB" altLang="en-US"/>
              <a:pPr/>
              <a:t>‹#›</a:t>
            </a:fld>
            <a:endParaRPr lang="en-GB" altLang="en-US"/>
          </a:p>
        </p:txBody>
      </p:sp>
    </p:spTree>
    <p:extLst>
      <p:ext uri="{BB962C8B-B14F-4D97-AF65-F5344CB8AC3E}">
        <p14:creationId xmlns:p14="http://schemas.microsoft.com/office/powerpoint/2010/main" val="24875015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960E3C99-2E72-4F7E-A830-FADE400ED148}"/>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3EEC3FC1-8E03-4103-A7F6-8C9DC636212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9366110B-91FD-4133-B6AA-D90A79A58315}"/>
              </a:ext>
            </a:extLst>
          </p:cNvPr>
          <p:cNvSpPr>
            <a:spLocks noGrp="1" noChangeArrowheads="1"/>
          </p:cNvSpPr>
          <p:nvPr>
            <p:ph type="sldNum" sz="quarter" idx="12"/>
          </p:nvPr>
        </p:nvSpPr>
        <p:spPr>
          <a:ln/>
        </p:spPr>
        <p:txBody>
          <a:bodyPr/>
          <a:lstStyle>
            <a:lvl1pPr>
              <a:defRPr/>
            </a:lvl1pPr>
          </a:lstStyle>
          <a:p>
            <a:fld id="{0F3213E0-789C-4D5B-80E2-4C9B55F71354}" type="slidenum">
              <a:rPr lang="en-GB" altLang="en-US"/>
              <a:pPr/>
              <a:t>‹#›</a:t>
            </a:fld>
            <a:endParaRPr lang="en-GB" altLang="en-US"/>
          </a:p>
        </p:txBody>
      </p:sp>
    </p:spTree>
    <p:extLst>
      <p:ext uri="{BB962C8B-B14F-4D97-AF65-F5344CB8AC3E}">
        <p14:creationId xmlns:p14="http://schemas.microsoft.com/office/powerpoint/2010/main" val="41924312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7E2C9C7-437A-4D1E-8DE3-E15D795032AA}"/>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4DA64FA6-1568-4E6A-9066-F5CCEB6A338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88C84D36-CE97-4446-B17D-AFA2E055C2C9}"/>
              </a:ext>
            </a:extLst>
          </p:cNvPr>
          <p:cNvSpPr>
            <a:spLocks noGrp="1" noChangeArrowheads="1"/>
          </p:cNvSpPr>
          <p:nvPr>
            <p:ph type="sldNum" sz="quarter" idx="12"/>
          </p:nvPr>
        </p:nvSpPr>
        <p:spPr>
          <a:ln/>
        </p:spPr>
        <p:txBody>
          <a:bodyPr/>
          <a:lstStyle>
            <a:lvl1pPr>
              <a:defRPr/>
            </a:lvl1pPr>
          </a:lstStyle>
          <a:p>
            <a:fld id="{CB1FA496-4319-4042-BCD2-345B665F90F7}" type="slidenum">
              <a:rPr lang="en-GB" altLang="en-US"/>
              <a:pPr/>
              <a:t>‹#›</a:t>
            </a:fld>
            <a:endParaRPr lang="en-GB" altLang="en-US"/>
          </a:p>
        </p:txBody>
      </p:sp>
    </p:spTree>
    <p:extLst>
      <p:ext uri="{BB962C8B-B14F-4D97-AF65-F5344CB8AC3E}">
        <p14:creationId xmlns:p14="http://schemas.microsoft.com/office/powerpoint/2010/main" val="25406916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3007A91-C5B4-4148-B0F0-286857843AFA}"/>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7B16CB1-A41C-4B07-AD34-554911F0BAC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0A6D42BC-C535-46D5-A8F6-A1711E8B0FB3}"/>
              </a:ext>
            </a:extLst>
          </p:cNvPr>
          <p:cNvSpPr>
            <a:spLocks noGrp="1" noChangeArrowheads="1"/>
          </p:cNvSpPr>
          <p:nvPr>
            <p:ph type="sldNum" sz="quarter" idx="12"/>
          </p:nvPr>
        </p:nvSpPr>
        <p:spPr>
          <a:ln/>
        </p:spPr>
        <p:txBody>
          <a:bodyPr/>
          <a:lstStyle>
            <a:lvl1pPr>
              <a:defRPr/>
            </a:lvl1pPr>
          </a:lstStyle>
          <a:p>
            <a:fld id="{79CE0617-58C4-4C12-8E81-268304C16F5C}" type="slidenum">
              <a:rPr lang="en-GB" altLang="en-US"/>
              <a:pPr/>
              <a:t>‹#›</a:t>
            </a:fld>
            <a:endParaRPr lang="en-GB" altLang="en-US"/>
          </a:p>
        </p:txBody>
      </p:sp>
    </p:spTree>
    <p:extLst>
      <p:ext uri="{BB962C8B-B14F-4D97-AF65-F5344CB8AC3E}">
        <p14:creationId xmlns:p14="http://schemas.microsoft.com/office/powerpoint/2010/main" val="8265499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0E5DE74-B309-4FEA-9F22-175522D61D89}"/>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3675293-8F46-4119-9952-9986D562008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E22CA416-C419-4C3D-85AC-C27D5DED50ED}"/>
              </a:ext>
            </a:extLst>
          </p:cNvPr>
          <p:cNvSpPr>
            <a:spLocks noGrp="1" noChangeArrowheads="1"/>
          </p:cNvSpPr>
          <p:nvPr>
            <p:ph type="sldNum" sz="quarter" idx="12"/>
          </p:nvPr>
        </p:nvSpPr>
        <p:spPr>
          <a:ln/>
        </p:spPr>
        <p:txBody>
          <a:bodyPr/>
          <a:lstStyle>
            <a:lvl1pPr>
              <a:defRPr/>
            </a:lvl1pPr>
          </a:lstStyle>
          <a:p>
            <a:fld id="{79935499-DBA1-4766-8961-4F0A9B066579}" type="slidenum">
              <a:rPr lang="en-GB" altLang="en-US"/>
              <a:pPr/>
              <a:t>‹#›</a:t>
            </a:fld>
            <a:endParaRPr lang="en-GB" altLang="en-US"/>
          </a:p>
        </p:txBody>
      </p:sp>
    </p:spTree>
    <p:extLst>
      <p:ext uri="{BB962C8B-B14F-4D97-AF65-F5344CB8AC3E}">
        <p14:creationId xmlns:p14="http://schemas.microsoft.com/office/powerpoint/2010/main" val="35466972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9FA3A40B-EFB5-4D48-81E4-183086C00A4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2F58F0B1-8A39-464B-8247-332828AD144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0D516E38-4F9A-48ED-9081-61AB9CF258A0}"/>
              </a:ext>
            </a:extLst>
          </p:cNvPr>
          <p:cNvSpPr>
            <a:spLocks noGrp="1" noChangeArrowheads="1"/>
          </p:cNvSpPr>
          <p:nvPr>
            <p:ph type="sldNum" sz="quarter" idx="12"/>
          </p:nvPr>
        </p:nvSpPr>
        <p:spPr>
          <a:ln/>
        </p:spPr>
        <p:txBody>
          <a:bodyPr/>
          <a:lstStyle>
            <a:lvl1pPr>
              <a:defRPr/>
            </a:lvl1pPr>
          </a:lstStyle>
          <a:p>
            <a:fld id="{BC0E427C-0323-4AB8-A776-27DADA529366}" type="slidenum">
              <a:rPr lang="en-GB" altLang="en-US"/>
              <a:pPr/>
              <a:t>‹#›</a:t>
            </a:fld>
            <a:endParaRPr lang="en-GB" altLang="en-US"/>
          </a:p>
        </p:txBody>
      </p:sp>
    </p:spTree>
    <p:extLst>
      <p:ext uri="{BB962C8B-B14F-4D97-AF65-F5344CB8AC3E}">
        <p14:creationId xmlns:p14="http://schemas.microsoft.com/office/powerpoint/2010/main" val="7405128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762D6FD5-BAD4-407A-A447-FE4EF63EF81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4F54EE0A-6D6F-4E36-824B-6E71256DCD5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2577184-5393-493B-87BF-DDD3DFDB0F5F}"/>
              </a:ext>
            </a:extLst>
          </p:cNvPr>
          <p:cNvSpPr>
            <a:spLocks noGrp="1" noChangeArrowheads="1"/>
          </p:cNvSpPr>
          <p:nvPr>
            <p:ph type="sldNum" sz="quarter" idx="12"/>
          </p:nvPr>
        </p:nvSpPr>
        <p:spPr>
          <a:ln/>
        </p:spPr>
        <p:txBody>
          <a:bodyPr/>
          <a:lstStyle>
            <a:lvl1pPr>
              <a:defRPr/>
            </a:lvl1pPr>
          </a:lstStyle>
          <a:p>
            <a:fld id="{D37D8D79-8AD8-4721-AC23-B6A2962798F6}" type="slidenum">
              <a:rPr lang="en-GB" altLang="en-US"/>
              <a:pPr/>
              <a:t>‹#›</a:t>
            </a:fld>
            <a:endParaRPr lang="en-GB" altLang="en-US"/>
          </a:p>
        </p:txBody>
      </p:sp>
    </p:spTree>
    <p:extLst>
      <p:ext uri="{BB962C8B-B14F-4D97-AF65-F5344CB8AC3E}">
        <p14:creationId xmlns:p14="http://schemas.microsoft.com/office/powerpoint/2010/main" val="1395838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383B202-E237-4039-9852-84650C33F43A}"/>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9919C351-B295-474F-B6A3-A2D4C651334E}"/>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C47CA429-0719-4415-8933-E41E61FC3FDB}"/>
              </a:ext>
            </a:extLst>
          </p:cNvPr>
          <p:cNvSpPr>
            <a:spLocks noGrp="1"/>
          </p:cNvSpPr>
          <p:nvPr>
            <p:ph type="sldNum" sz="quarter" idx="12"/>
          </p:nvPr>
        </p:nvSpPr>
        <p:spPr/>
        <p:txBody>
          <a:bodyPr/>
          <a:lstStyle>
            <a:lvl1pPr eaLnBrk="1" hangingPunct="1">
              <a:defRPr sz="1600"/>
            </a:lvl1pPr>
          </a:lstStyle>
          <a:p>
            <a:fld id="{28CC3EA7-D7CD-41DA-B5C7-87CE8BB5B3F4}" type="slidenum">
              <a:rPr lang="en-US" altLang="en-US"/>
              <a:pPr/>
              <a:t>‹#›</a:t>
            </a:fld>
            <a:endParaRPr lang="en-US" altLang="en-US"/>
          </a:p>
        </p:txBody>
      </p:sp>
    </p:spTree>
    <p:extLst>
      <p:ext uri="{BB962C8B-B14F-4D97-AF65-F5344CB8AC3E}">
        <p14:creationId xmlns:p14="http://schemas.microsoft.com/office/powerpoint/2010/main" val="24462902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F55D63-1D03-4DE1-B36C-0DB367DE7CA2}"/>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6E508D67-1C37-4AC9-9529-643BB1818AC9}"/>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B1EABB37-04F2-4CB5-911F-66DBBFAF3B58}"/>
              </a:ext>
            </a:extLst>
          </p:cNvPr>
          <p:cNvSpPr>
            <a:spLocks noGrp="1"/>
          </p:cNvSpPr>
          <p:nvPr>
            <p:ph type="sldNum" sz="quarter" idx="12"/>
          </p:nvPr>
        </p:nvSpPr>
        <p:spPr/>
        <p:txBody>
          <a:bodyPr/>
          <a:lstStyle>
            <a:lvl1pPr eaLnBrk="1" hangingPunct="1">
              <a:defRPr sz="1600"/>
            </a:lvl1pPr>
          </a:lstStyle>
          <a:p>
            <a:fld id="{38E31627-98C0-42AF-9ED7-6CF6A82F06DE}" type="slidenum">
              <a:rPr lang="en-US" altLang="en-US"/>
              <a:pPr/>
              <a:t>‹#›</a:t>
            </a:fld>
            <a:endParaRPr lang="en-US" altLang="en-US"/>
          </a:p>
        </p:txBody>
      </p:sp>
    </p:spTree>
    <p:extLst>
      <p:ext uri="{BB962C8B-B14F-4D97-AF65-F5344CB8AC3E}">
        <p14:creationId xmlns:p14="http://schemas.microsoft.com/office/powerpoint/2010/main" val="28837154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CB2B7F49-D939-4822-AE5E-5CEF4096B7CC}"/>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4DB265D6-AAE7-48DD-9F71-126B1AD596A6}"/>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2BC32A31-E07B-4CC6-9BD0-1D74D8AF8DC7}"/>
              </a:ext>
            </a:extLst>
          </p:cNvPr>
          <p:cNvSpPr>
            <a:spLocks noGrp="1"/>
          </p:cNvSpPr>
          <p:nvPr>
            <p:ph type="sldNum" sz="quarter" idx="12"/>
          </p:nvPr>
        </p:nvSpPr>
        <p:spPr/>
        <p:txBody>
          <a:bodyPr/>
          <a:lstStyle>
            <a:lvl1pPr eaLnBrk="1" hangingPunct="1">
              <a:defRPr sz="1600"/>
            </a:lvl1pPr>
          </a:lstStyle>
          <a:p>
            <a:fld id="{D5042C4B-6E73-44E9-812D-4207BAEEA8DA}" type="slidenum">
              <a:rPr lang="en-US" altLang="en-US"/>
              <a:pPr/>
              <a:t>‹#›</a:t>
            </a:fld>
            <a:endParaRPr lang="en-US" altLang="en-US"/>
          </a:p>
        </p:txBody>
      </p:sp>
    </p:spTree>
    <p:extLst>
      <p:ext uri="{BB962C8B-B14F-4D97-AF65-F5344CB8AC3E}">
        <p14:creationId xmlns:p14="http://schemas.microsoft.com/office/powerpoint/2010/main" val="30882820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048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244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828BD3-4387-45A3-A921-4A9D165405C4}"/>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19F26380-F2E0-4654-8DE4-408369B52540}"/>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67455CE0-0833-4B79-9624-B4658BA88C44}"/>
              </a:ext>
            </a:extLst>
          </p:cNvPr>
          <p:cNvSpPr>
            <a:spLocks noGrp="1"/>
          </p:cNvSpPr>
          <p:nvPr>
            <p:ph type="sldNum" sz="quarter" idx="12"/>
          </p:nvPr>
        </p:nvSpPr>
        <p:spPr/>
        <p:txBody>
          <a:bodyPr/>
          <a:lstStyle>
            <a:lvl1pPr eaLnBrk="1" hangingPunct="1">
              <a:defRPr sz="1600"/>
            </a:lvl1pPr>
          </a:lstStyle>
          <a:p>
            <a:fld id="{F9F7D5F4-4144-4743-8F79-FE12249D28AB}" type="slidenum">
              <a:rPr lang="en-US" altLang="en-US"/>
              <a:pPr/>
              <a:t>‹#›</a:t>
            </a:fld>
            <a:endParaRPr lang="en-US" altLang="en-US"/>
          </a:p>
        </p:txBody>
      </p:sp>
    </p:spTree>
    <p:extLst>
      <p:ext uri="{BB962C8B-B14F-4D97-AF65-F5344CB8AC3E}">
        <p14:creationId xmlns:p14="http://schemas.microsoft.com/office/powerpoint/2010/main" val="30076130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2D24ED6-10F2-4B13-B121-849C3DCA42E6}"/>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8" name="Footer Placeholder 7">
            <a:extLst>
              <a:ext uri="{FF2B5EF4-FFF2-40B4-BE49-F238E27FC236}">
                <a16:creationId xmlns:a16="http://schemas.microsoft.com/office/drawing/2014/main" id="{2D8BEAF2-29B0-4D05-8A66-899EC4547449}"/>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9" name="Slide Number Placeholder 8">
            <a:extLst>
              <a:ext uri="{FF2B5EF4-FFF2-40B4-BE49-F238E27FC236}">
                <a16:creationId xmlns:a16="http://schemas.microsoft.com/office/drawing/2014/main" id="{A66E020D-5981-4ED8-9BDB-CBC98365E3D6}"/>
              </a:ext>
            </a:extLst>
          </p:cNvPr>
          <p:cNvSpPr>
            <a:spLocks noGrp="1"/>
          </p:cNvSpPr>
          <p:nvPr>
            <p:ph type="sldNum" sz="quarter" idx="12"/>
          </p:nvPr>
        </p:nvSpPr>
        <p:spPr/>
        <p:txBody>
          <a:bodyPr/>
          <a:lstStyle>
            <a:lvl1pPr eaLnBrk="1" hangingPunct="1">
              <a:defRPr sz="1600"/>
            </a:lvl1pPr>
          </a:lstStyle>
          <a:p>
            <a:fld id="{3814B83F-0739-4E57-9574-22FCD698BAA0}" type="slidenum">
              <a:rPr lang="en-US" altLang="en-US"/>
              <a:pPr/>
              <a:t>‹#›</a:t>
            </a:fld>
            <a:endParaRPr lang="en-US" altLang="en-US"/>
          </a:p>
        </p:txBody>
      </p:sp>
    </p:spTree>
    <p:extLst>
      <p:ext uri="{BB962C8B-B14F-4D97-AF65-F5344CB8AC3E}">
        <p14:creationId xmlns:p14="http://schemas.microsoft.com/office/powerpoint/2010/main" val="28712850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CB7D656-199F-4B52-93B2-3CC5AAF73D5D}"/>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4" name="Footer Placeholder 3">
            <a:extLst>
              <a:ext uri="{FF2B5EF4-FFF2-40B4-BE49-F238E27FC236}">
                <a16:creationId xmlns:a16="http://schemas.microsoft.com/office/drawing/2014/main" id="{3A271D89-95CC-4CE2-86D6-ACA6522C43A3}"/>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5" name="Slide Number Placeholder 4">
            <a:extLst>
              <a:ext uri="{FF2B5EF4-FFF2-40B4-BE49-F238E27FC236}">
                <a16:creationId xmlns:a16="http://schemas.microsoft.com/office/drawing/2014/main" id="{D36F2CCF-0D86-455E-A845-2AAF45A693DD}"/>
              </a:ext>
            </a:extLst>
          </p:cNvPr>
          <p:cNvSpPr>
            <a:spLocks noGrp="1"/>
          </p:cNvSpPr>
          <p:nvPr>
            <p:ph type="sldNum" sz="quarter" idx="12"/>
          </p:nvPr>
        </p:nvSpPr>
        <p:spPr/>
        <p:txBody>
          <a:bodyPr/>
          <a:lstStyle>
            <a:lvl1pPr eaLnBrk="1" hangingPunct="1">
              <a:defRPr sz="1600"/>
            </a:lvl1pPr>
          </a:lstStyle>
          <a:p>
            <a:fld id="{19C52239-DFA6-418A-BCC7-92587AFAD30D}" type="slidenum">
              <a:rPr lang="en-US" altLang="en-US"/>
              <a:pPr/>
              <a:t>‹#›</a:t>
            </a:fld>
            <a:endParaRPr lang="en-US" altLang="en-US"/>
          </a:p>
        </p:txBody>
      </p:sp>
    </p:spTree>
    <p:extLst>
      <p:ext uri="{BB962C8B-B14F-4D97-AF65-F5344CB8AC3E}">
        <p14:creationId xmlns:p14="http://schemas.microsoft.com/office/powerpoint/2010/main" val="41083670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067EB-4376-49A3-832C-9F115403A081}"/>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3" name="Footer Placeholder 2">
            <a:extLst>
              <a:ext uri="{FF2B5EF4-FFF2-40B4-BE49-F238E27FC236}">
                <a16:creationId xmlns:a16="http://schemas.microsoft.com/office/drawing/2014/main" id="{0B0F25A9-D829-4776-994B-A22A310CA13F}"/>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4" name="Slide Number Placeholder 3">
            <a:extLst>
              <a:ext uri="{FF2B5EF4-FFF2-40B4-BE49-F238E27FC236}">
                <a16:creationId xmlns:a16="http://schemas.microsoft.com/office/drawing/2014/main" id="{C94E1B33-D4E8-4B4F-A4BA-769E653B7E5F}"/>
              </a:ext>
            </a:extLst>
          </p:cNvPr>
          <p:cNvSpPr>
            <a:spLocks noGrp="1"/>
          </p:cNvSpPr>
          <p:nvPr>
            <p:ph type="sldNum" sz="quarter" idx="12"/>
          </p:nvPr>
        </p:nvSpPr>
        <p:spPr/>
        <p:txBody>
          <a:bodyPr/>
          <a:lstStyle>
            <a:lvl1pPr eaLnBrk="1" hangingPunct="1">
              <a:defRPr sz="1600"/>
            </a:lvl1pPr>
          </a:lstStyle>
          <a:p>
            <a:fld id="{C1DE9EAA-D360-4BE0-A736-EF6AA4DE8136}" type="slidenum">
              <a:rPr lang="en-US" altLang="en-US"/>
              <a:pPr/>
              <a:t>‹#›</a:t>
            </a:fld>
            <a:endParaRPr lang="en-US" altLang="en-US"/>
          </a:p>
        </p:txBody>
      </p:sp>
    </p:spTree>
    <p:extLst>
      <p:ext uri="{BB962C8B-B14F-4D97-AF65-F5344CB8AC3E}">
        <p14:creationId xmlns:p14="http://schemas.microsoft.com/office/powerpoint/2010/main" val="23329777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AA09A3B-26C5-4D6E-8A46-E937E849D2C4}"/>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A13965F3-6974-445D-A633-891DF45C6FC2}"/>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E8FE8196-C33F-4FB5-8562-BE845C03905E}"/>
              </a:ext>
            </a:extLst>
          </p:cNvPr>
          <p:cNvSpPr>
            <a:spLocks noGrp="1"/>
          </p:cNvSpPr>
          <p:nvPr>
            <p:ph type="sldNum" sz="quarter" idx="12"/>
          </p:nvPr>
        </p:nvSpPr>
        <p:spPr/>
        <p:txBody>
          <a:bodyPr/>
          <a:lstStyle>
            <a:lvl1pPr eaLnBrk="1" hangingPunct="1">
              <a:defRPr sz="1600"/>
            </a:lvl1pPr>
          </a:lstStyle>
          <a:p>
            <a:fld id="{905C7561-59A0-4016-B341-2D896ABAB80B}" type="slidenum">
              <a:rPr lang="en-US" altLang="en-US"/>
              <a:pPr/>
              <a:t>‹#›</a:t>
            </a:fld>
            <a:endParaRPr lang="en-US" altLang="en-US"/>
          </a:p>
        </p:txBody>
      </p:sp>
    </p:spTree>
    <p:extLst>
      <p:ext uri="{BB962C8B-B14F-4D97-AF65-F5344CB8AC3E}">
        <p14:creationId xmlns:p14="http://schemas.microsoft.com/office/powerpoint/2010/main" val="42718099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444351C3-ACCD-4DB9-95BF-8A3B6DBAB785}"/>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55DB9DCC-CF55-4F07-A7C0-989A948BC769}"/>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276F3494-C6D1-44FA-9D71-D44CD9DE5F4D}"/>
              </a:ext>
            </a:extLst>
          </p:cNvPr>
          <p:cNvSpPr>
            <a:spLocks noGrp="1"/>
          </p:cNvSpPr>
          <p:nvPr>
            <p:ph type="sldNum" sz="quarter" idx="12"/>
          </p:nvPr>
        </p:nvSpPr>
        <p:spPr/>
        <p:txBody>
          <a:bodyPr/>
          <a:lstStyle>
            <a:lvl1pPr eaLnBrk="1" hangingPunct="1">
              <a:defRPr sz="1600"/>
            </a:lvl1pPr>
          </a:lstStyle>
          <a:p>
            <a:fld id="{178AC94A-822A-46C8-9263-E67E1DAB4F3F}" type="slidenum">
              <a:rPr lang="en-US" altLang="en-US"/>
              <a:pPr/>
              <a:t>‹#›</a:t>
            </a:fld>
            <a:endParaRPr lang="en-US" altLang="en-US"/>
          </a:p>
        </p:txBody>
      </p:sp>
    </p:spTree>
    <p:extLst>
      <p:ext uri="{BB962C8B-B14F-4D97-AF65-F5344CB8AC3E}">
        <p14:creationId xmlns:p14="http://schemas.microsoft.com/office/powerpoint/2010/main" val="17284574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57E491-5F3D-4CBE-9FF3-3946AF607842}"/>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40D2150B-4801-4C44-8095-0F5E8074B924}"/>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A9AF3FBC-E2B0-4B82-BC89-5B82BAD39A6D}"/>
              </a:ext>
            </a:extLst>
          </p:cNvPr>
          <p:cNvSpPr>
            <a:spLocks noGrp="1"/>
          </p:cNvSpPr>
          <p:nvPr>
            <p:ph type="sldNum" sz="quarter" idx="12"/>
          </p:nvPr>
        </p:nvSpPr>
        <p:spPr/>
        <p:txBody>
          <a:bodyPr/>
          <a:lstStyle>
            <a:lvl1pPr eaLnBrk="1" hangingPunct="1">
              <a:defRPr sz="1600"/>
            </a:lvl1pPr>
          </a:lstStyle>
          <a:p>
            <a:fld id="{7C9C2878-5F0C-4F78-9BC6-147DDE2206BB}" type="slidenum">
              <a:rPr lang="en-US" altLang="en-US"/>
              <a:pPr/>
              <a:t>‹#›</a:t>
            </a:fld>
            <a:endParaRPr lang="en-US" altLang="en-US"/>
          </a:p>
        </p:txBody>
      </p:sp>
    </p:spTree>
    <p:extLst>
      <p:ext uri="{BB962C8B-B14F-4D97-AF65-F5344CB8AC3E}">
        <p14:creationId xmlns:p14="http://schemas.microsoft.com/office/powerpoint/2010/main" val="311969950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195263"/>
            <a:ext cx="2171700" cy="64341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04800" y="195263"/>
            <a:ext cx="6362700" cy="6434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B4B934-A535-4FAE-875B-2EB6FC54F17C}"/>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DF0DCC19-5C86-4432-B397-64777A40F765}"/>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D788C39C-303B-475D-B74B-4BC019E665E5}"/>
              </a:ext>
            </a:extLst>
          </p:cNvPr>
          <p:cNvSpPr>
            <a:spLocks noGrp="1"/>
          </p:cNvSpPr>
          <p:nvPr>
            <p:ph type="sldNum" sz="quarter" idx="12"/>
          </p:nvPr>
        </p:nvSpPr>
        <p:spPr/>
        <p:txBody>
          <a:bodyPr/>
          <a:lstStyle>
            <a:lvl1pPr eaLnBrk="1" hangingPunct="1">
              <a:defRPr sz="1600"/>
            </a:lvl1pPr>
          </a:lstStyle>
          <a:p>
            <a:fld id="{90C7F281-F873-47F7-ABF4-8BDF048DDF72}" type="slidenum">
              <a:rPr lang="en-US" altLang="en-US"/>
              <a:pPr/>
              <a:t>‹#›</a:t>
            </a:fld>
            <a:endParaRPr lang="en-US" altLang="en-US"/>
          </a:p>
        </p:txBody>
      </p:sp>
    </p:spTree>
    <p:extLst>
      <p:ext uri="{BB962C8B-B14F-4D97-AF65-F5344CB8AC3E}">
        <p14:creationId xmlns:p14="http://schemas.microsoft.com/office/powerpoint/2010/main" val="34587405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195263"/>
            <a:ext cx="8610600" cy="8382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304800" y="1152525"/>
            <a:ext cx="4267200" cy="547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24400" y="1152525"/>
            <a:ext cx="4267200" cy="547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51ECCCE-AF1A-4F44-AEA3-C1F6344855DC}"/>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B380EFF3-4CD8-4BAC-A365-0157C57EAC0A}"/>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FE5CA0C6-E908-4773-A121-493FDB321C41}"/>
              </a:ext>
            </a:extLst>
          </p:cNvPr>
          <p:cNvSpPr>
            <a:spLocks noGrp="1"/>
          </p:cNvSpPr>
          <p:nvPr>
            <p:ph type="sldNum" sz="quarter" idx="12"/>
          </p:nvPr>
        </p:nvSpPr>
        <p:spPr/>
        <p:txBody>
          <a:bodyPr/>
          <a:lstStyle>
            <a:lvl1pPr eaLnBrk="1" hangingPunct="1">
              <a:defRPr sz="1600"/>
            </a:lvl1pPr>
          </a:lstStyle>
          <a:p>
            <a:fld id="{E74F9EA1-F177-4F27-9B10-FD9255801F7E}" type="slidenum">
              <a:rPr lang="en-US" altLang="en-US"/>
              <a:pPr/>
              <a:t>‹#›</a:t>
            </a:fld>
            <a:endParaRPr lang="en-US" altLang="en-US"/>
          </a:p>
        </p:txBody>
      </p:sp>
    </p:spTree>
    <p:extLst>
      <p:ext uri="{BB962C8B-B14F-4D97-AF65-F5344CB8AC3E}">
        <p14:creationId xmlns:p14="http://schemas.microsoft.com/office/powerpoint/2010/main" val="39083937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A3B39E2-26FE-4EDD-938C-C883E2FE2481}"/>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5DC67B8A-ABE3-436F-98E2-AADC6353A5A0}"/>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F9E1DBBE-7013-44A3-B49C-60CD82F06124}"/>
              </a:ext>
            </a:extLst>
          </p:cNvPr>
          <p:cNvSpPr>
            <a:spLocks noGrp="1"/>
          </p:cNvSpPr>
          <p:nvPr>
            <p:ph type="sldNum" sz="quarter" idx="12"/>
          </p:nvPr>
        </p:nvSpPr>
        <p:spPr/>
        <p:txBody>
          <a:bodyPr/>
          <a:lstStyle>
            <a:lvl1pPr eaLnBrk="1" hangingPunct="1">
              <a:defRPr sz="1600"/>
            </a:lvl1pPr>
          </a:lstStyle>
          <a:p>
            <a:fld id="{3BF564AF-7EEB-405E-83C1-118AD6ECB6D9}" type="slidenum">
              <a:rPr lang="en-US" altLang="en-US"/>
              <a:pPr/>
              <a:t>‹#›</a:t>
            </a:fld>
            <a:endParaRPr lang="en-US" altLang="en-US"/>
          </a:p>
        </p:txBody>
      </p:sp>
    </p:spTree>
    <p:extLst>
      <p:ext uri="{BB962C8B-B14F-4D97-AF65-F5344CB8AC3E}">
        <p14:creationId xmlns:p14="http://schemas.microsoft.com/office/powerpoint/2010/main" val="22372276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AD60A4-E94E-42AF-B832-846A861091DF}"/>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C98DC87E-827F-4292-9989-19CBB0603C37}"/>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E7C7EE7A-3ECC-4DD2-8643-54039C41C6ED}"/>
              </a:ext>
            </a:extLst>
          </p:cNvPr>
          <p:cNvSpPr>
            <a:spLocks noGrp="1"/>
          </p:cNvSpPr>
          <p:nvPr>
            <p:ph type="sldNum" sz="quarter" idx="12"/>
          </p:nvPr>
        </p:nvSpPr>
        <p:spPr/>
        <p:txBody>
          <a:bodyPr/>
          <a:lstStyle>
            <a:lvl1pPr eaLnBrk="1" hangingPunct="1">
              <a:defRPr sz="1600"/>
            </a:lvl1pPr>
          </a:lstStyle>
          <a:p>
            <a:fld id="{10BF55CB-D772-4682-98E5-423C00EB1AAA}" type="slidenum">
              <a:rPr lang="en-US" altLang="en-US"/>
              <a:pPr/>
              <a:t>‹#›</a:t>
            </a:fld>
            <a:endParaRPr lang="en-US" altLang="en-US"/>
          </a:p>
        </p:txBody>
      </p:sp>
    </p:spTree>
    <p:extLst>
      <p:ext uri="{BB962C8B-B14F-4D97-AF65-F5344CB8AC3E}">
        <p14:creationId xmlns:p14="http://schemas.microsoft.com/office/powerpoint/2010/main" val="14377429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953B3005-7621-4A00-ACA7-37973829577B}"/>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1492E3FE-B54B-49EB-8433-E176073DBFE9}"/>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4FD98754-4E36-4459-AD7C-C5541D444A73}"/>
              </a:ext>
            </a:extLst>
          </p:cNvPr>
          <p:cNvSpPr>
            <a:spLocks noGrp="1"/>
          </p:cNvSpPr>
          <p:nvPr>
            <p:ph type="sldNum" sz="quarter" idx="12"/>
          </p:nvPr>
        </p:nvSpPr>
        <p:spPr/>
        <p:txBody>
          <a:bodyPr/>
          <a:lstStyle>
            <a:lvl1pPr eaLnBrk="1" hangingPunct="1">
              <a:defRPr sz="1600"/>
            </a:lvl1pPr>
          </a:lstStyle>
          <a:p>
            <a:fld id="{C080BE2A-A41D-4602-A7E9-252249F7A2E5}" type="slidenum">
              <a:rPr lang="en-US" altLang="en-US"/>
              <a:pPr/>
              <a:t>‹#›</a:t>
            </a:fld>
            <a:endParaRPr lang="en-US" altLang="en-US"/>
          </a:p>
        </p:txBody>
      </p:sp>
    </p:spTree>
    <p:extLst>
      <p:ext uri="{BB962C8B-B14F-4D97-AF65-F5344CB8AC3E}">
        <p14:creationId xmlns:p14="http://schemas.microsoft.com/office/powerpoint/2010/main" val="6871955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048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24400" y="1152525"/>
            <a:ext cx="4267200" cy="5476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E53D21-0A15-4432-B4B9-5FB0409A4004}"/>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C5DDC848-E946-4C88-9902-A97B416F04D8}"/>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1DB061DA-5E40-4812-B9F2-EBDE74DDB0CF}"/>
              </a:ext>
            </a:extLst>
          </p:cNvPr>
          <p:cNvSpPr>
            <a:spLocks noGrp="1"/>
          </p:cNvSpPr>
          <p:nvPr>
            <p:ph type="sldNum" sz="quarter" idx="12"/>
          </p:nvPr>
        </p:nvSpPr>
        <p:spPr/>
        <p:txBody>
          <a:bodyPr/>
          <a:lstStyle>
            <a:lvl1pPr eaLnBrk="1" hangingPunct="1">
              <a:defRPr sz="1600"/>
            </a:lvl1pPr>
          </a:lstStyle>
          <a:p>
            <a:fld id="{31F48BDD-B0F7-44F5-B3D4-E47C8B0408F7}" type="slidenum">
              <a:rPr lang="en-US" altLang="en-US"/>
              <a:pPr/>
              <a:t>‹#›</a:t>
            </a:fld>
            <a:endParaRPr lang="en-US" altLang="en-US"/>
          </a:p>
        </p:txBody>
      </p:sp>
    </p:spTree>
    <p:extLst>
      <p:ext uri="{BB962C8B-B14F-4D97-AF65-F5344CB8AC3E}">
        <p14:creationId xmlns:p14="http://schemas.microsoft.com/office/powerpoint/2010/main" val="17052601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1D846FE-C5F8-4B9C-BAA7-DDCCC105BB8D}"/>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8" name="Footer Placeholder 7">
            <a:extLst>
              <a:ext uri="{FF2B5EF4-FFF2-40B4-BE49-F238E27FC236}">
                <a16:creationId xmlns:a16="http://schemas.microsoft.com/office/drawing/2014/main" id="{A04DEE7D-8357-40EA-9D70-AF82701909F8}"/>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9" name="Slide Number Placeholder 8">
            <a:extLst>
              <a:ext uri="{FF2B5EF4-FFF2-40B4-BE49-F238E27FC236}">
                <a16:creationId xmlns:a16="http://schemas.microsoft.com/office/drawing/2014/main" id="{3DEE5C2E-381F-41FB-A4E5-D4A578689844}"/>
              </a:ext>
            </a:extLst>
          </p:cNvPr>
          <p:cNvSpPr>
            <a:spLocks noGrp="1"/>
          </p:cNvSpPr>
          <p:nvPr>
            <p:ph type="sldNum" sz="quarter" idx="12"/>
          </p:nvPr>
        </p:nvSpPr>
        <p:spPr/>
        <p:txBody>
          <a:bodyPr/>
          <a:lstStyle>
            <a:lvl1pPr eaLnBrk="1" hangingPunct="1">
              <a:defRPr sz="1600"/>
            </a:lvl1pPr>
          </a:lstStyle>
          <a:p>
            <a:fld id="{919B0C0B-764C-4FF8-B894-BBCD8EC7F52E}" type="slidenum">
              <a:rPr lang="en-US" altLang="en-US"/>
              <a:pPr/>
              <a:t>‹#›</a:t>
            </a:fld>
            <a:endParaRPr lang="en-US" altLang="en-US"/>
          </a:p>
        </p:txBody>
      </p:sp>
    </p:spTree>
    <p:extLst>
      <p:ext uri="{BB962C8B-B14F-4D97-AF65-F5344CB8AC3E}">
        <p14:creationId xmlns:p14="http://schemas.microsoft.com/office/powerpoint/2010/main" val="8776307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0D7D54-A1DC-47E9-83D1-0C9FBD17332F}"/>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4" name="Footer Placeholder 3">
            <a:extLst>
              <a:ext uri="{FF2B5EF4-FFF2-40B4-BE49-F238E27FC236}">
                <a16:creationId xmlns:a16="http://schemas.microsoft.com/office/drawing/2014/main" id="{79B54CD2-F7DB-47C7-88C2-ED7B1F1F71CC}"/>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5" name="Slide Number Placeholder 4">
            <a:extLst>
              <a:ext uri="{FF2B5EF4-FFF2-40B4-BE49-F238E27FC236}">
                <a16:creationId xmlns:a16="http://schemas.microsoft.com/office/drawing/2014/main" id="{18AF4591-DA92-410B-81C0-545B4880626F}"/>
              </a:ext>
            </a:extLst>
          </p:cNvPr>
          <p:cNvSpPr>
            <a:spLocks noGrp="1"/>
          </p:cNvSpPr>
          <p:nvPr>
            <p:ph type="sldNum" sz="quarter" idx="12"/>
          </p:nvPr>
        </p:nvSpPr>
        <p:spPr/>
        <p:txBody>
          <a:bodyPr/>
          <a:lstStyle>
            <a:lvl1pPr eaLnBrk="1" hangingPunct="1">
              <a:defRPr sz="1600"/>
            </a:lvl1pPr>
          </a:lstStyle>
          <a:p>
            <a:fld id="{9109B526-CBA9-4EF6-A9B0-C6BD884B63BC}" type="slidenum">
              <a:rPr lang="en-US" altLang="en-US"/>
              <a:pPr/>
              <a:t>‹#›</a:t>
            </a:fld>
            <a:endParaRPr lang="en-US" altLang="en-US"/>
          </a:p>
        </p:txBody>
      </p:sp>
    </p:spTree>
    <p:extLst>
      <p:ext uri="{BB962C8B-B14F-4D97-AF65-F5344CB8AC3E}">
        <p14:creationId xmlns:p14="http://schemas.microsoft.com/office/powerpoint/2010/main" val="33505733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D5FA9C-D653-4949-BECB-4E95834F0C9B}"/>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3" name="Footer Placeholder 2">
            <a:extLst>
              <a:ext uri="{FF2B5EF4-FFF2-40B4-BE49-F238E27FC236}">
                <a16:creationId xmlns:a16="http://schemas.microsoft.com/office/drawing/2014/main" id="{2A18BCCC-6821-4A17-A668-D7E59E0ECFA0}"/>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4" name="Slide Number Placeholder 3">
            <a:extLst>
              <a:ext uri="{FF2B5EF4-FFF2-40B4-BE49-F238E27FC236}">
                <a16:creationId xmlns:a16="http://schemas.microsoft.com/office/drawing/2014/main" id="{29127795-0E0B-4CFE-A6A4-D9935C184913}"/>
              </a:ext>
            </a:extLst>
          </p:cNvPr>
          <p:cNvSpPr>
            <a:spLocks noGrp="1"/>
          </p:cNvSpPr>
          <p:nvPr>
            <p:ph type="sldNum" sz="quarter" idx="12"/>
          </p:nvPr>
        </p:nvSpPr>
        <p:spPr/>
        <p:txBody>
          <a:bodyPr/>
          <a:lstStyle>
            <a:lvl1pPr eaLnBrk="1" hangingPunct="1">
              <a:defRPr sz="1600"/>
            </a:lvl1pPr>
          </a:lstStyle>
          <a:p>
            <a:fld id="{8854B197-AAA1-4066-8E7E-3CBC78DE4A99}" type="slidenum">
              <a:rPr lang="en-US" altLang="en-US"/>
              <a:pPr/>
              <a:t>‹#›</a:t>
            </a:fld>
            <a:endParaRPr lang="en-US" altLang="en-US"/>
          </a:p>
        </p:txBody>
      </p:sp>
    </p:spTree>
    <p:extLst>
      <p:ext uri="{BB962C8B-B14F-4D97-AF65-F5344CB8AC3E}">
        <p14:creationId xmlns:p14="http://schemas.microsoft.com/office/powerpoint/2010/main" val="27796482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C9B66B3D-FE87-47E4-A03B-8E9CB8F9F3E6}"/>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01D840CE-1C43-4393-9D3E-72D204B90BCC}"/>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064CA8C5-A19B-481E-8BCF-243A89E26F09}"/>
              </a:ext>
            </a:extLst>
          </p:cNvPr>
          <p:cNvSpPr>
            <a:spLocks noGrp="1"/>
          </p:cNvSpPr>
          <p:nvPr>
            <p:ph type="sldNum" sz="quarter" idx="12"/>
          </p:nvPr>
        </p:nvSpPr>
        <p:spPr/>
        <p:txBody>
          <a:bodyPr/>
          <a:lstStyle>
            <a:lvl1pPr eaLnBrk="1" hangingPunct="1">
              <a:defRPr sz="1600"/>
            </a:lvl1pPr>
          </a:lstStyle>
          <a:p>
            <a:fld id="{F6F8E49B-98AE-4406-8E00-711BA7FF777A}" type="slidenum">
              <a:rPr lang="en-US" altLang="en-US"/>
              <a:pPr/>
              <a:t>‹#›</a:t>
            </a:fld>
            <a:endParaRPr lang="en-US" altLang="en-US"/>
          </a:p>
        </p:txBody>
      </p:sp>
    </p:spTree>
    <p:extLst>
      <p:ext uri="{BB962C8B-B14F-4D97-AF65-F5344CB8AC3E}">
        <p14:creationId xmlns:p14="http://schemas.microsoft.com/office/powerpoint/2010/main" val="9465027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88215CF-9013-4BEE-9F0D-D734B495A0F2}"/>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F89D9A4B-D73C-422C-832D-3E0E3D4E1D09}"/>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26025199-4B80-4A05-BA46-36F4D0D7669F}"/>
              </a:ext>
            </a:extLst>
          </p:cNvPr>
          <p:cNvSpPr>
            <a:spLocks noGrp="1"/>
          </p:cNvSpPr>
          <p:nvPr>
            <p:ph type="sldNum" sz="quarter" idx="12"/>
          </p:nvPr>
        </p:nvSpPr>
        <p:spPr/>
        <p:txBody>
          <a:bodyPr/>
          <a:lstStyle>
            <a:lvl1pPr eaLnBrk="1" hangingPunct="1">
              <a:defRPr sz="1600"/>
            </a:lvl1pPr>
          </a:lstStyle>
          <a:p>
            <a:fld id="{F021FDC6-F80F-4238-A216-19FA94B49228}" type="slidenum">
              <a:rPr lang="en-US" altLang="en-US"/>
              <a:pPr/>
              <a:t>‹#›</a:t>
            </a:fld>
            <a:endParaRPr lang="en-US" altLang="en-US"/>
          </a:p>
        </p:txBody>
      </p:sp>
    </p:spTree>
    <p:extLst>
      <p:ext uri="{BB962C8B-B14F-4D97-AF65-F5344CB8AC3E}">
        <p14:creationId xmlns:p14="http://schemas.microsoft.com/office/powerpoint/2010/main" val="409595734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759CB9-113A-4BF4-A445-B6592AE8C3C3}"/>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4D1BAD07-7B74-42FA-997E-69D03FE49777}"/>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5C974187-0E80-4928-885A-12B78E9792A4}"/>
              </a:ext>
            </a:extLst>
          </p:cNvPr>
          <p:cNvSpPr>
            <a:spLocks noGrp="1"/>
          </p:cNvSpPr>
          <p:nvPr>
            <p:ph type="sldNum" sz="quarter" idx="12"/>
          </p:nvPr>
        </p:nvSpPr>
        <p:spPr/>
        <p:txBody>
          <a:bodyPr/>
          <a:lstStyle>
            <a:lvl1pPr eaLnBrk="1" hangingPunct="1">
              <a:defRPr sz="1600"/>
            </a:lvl1pPr>
          </a:lstStyle>
          <a:p>
            <a:fld id="{B31EB861-ED10-4687-927A-91182592679C}" type="slidenum">
              <a:rPr lang="en-US" altLang="en-US"/>
              <a:pPr/>
              <a:t>‹#›</a:t>
            </a:fld>
            <a:endParaRPr lang="en-US" altLang="en-US"/>
          </a:p>
        </p:txBody>
      </p:sp>
    </p:spTree>
    <p:extLst>
      <p:ext uri="{BB962C8B-B14F-4D97-AF65-F5344CB8AC3E}">
        <p14:creationId xmlns:p14="http://schemas.microsoft.com/office/powerpoint/2010/main" val="800114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195263"/>
            <a:ext cx="2171700" cy="64341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04800" y="195263"/>
            <a:ext cx="6362700" cy="6434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918895-A183-4825-9849-0FF5D9A323D8}"/>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5" name="Footer Placeholder 4">
            <a:extLst>
              <a:ext uri="{FF2B5EF4-FFF2-40B4-BE49-F238E27FC236}">
                <a16:creationId xmlns:a16="http://schemas.microsoft.com/office/drawing/2014/main" id="{12DAF9D1-3CC5-4724-BDD9-2B602D214DAB}"/>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1D9E439E-5F4E-4E72-8031-6BEE455DDF42}"/>
              </a:ext>
            </a:extLst>
          </p:cNvPr>
          <p:cNvSpPr>
            <a:spLocks noGrp="1"/>
          </p:cNvSpPr>
          <p:nvPr>
            <p:ph type="sldNum" sz="quarter" idx="12"/>
          </p:nvPr>
        </p:nvSpPr>
        <p:spPr/>
        <p:txBody>
          <a:bodyPr/>
          <a:lstStyle>
            <a:lvl1pPr eaLnBrk="1" hangingPunct="1">
              <a:defRPr sz="1600"/>
            </a:lvl1pPr>
          </a:lstStyle>
          <a:p>
            <a:fld id="{7623D62D-8B89-4D05-AEEE-1C1180393AD2}" type="slidenum">
              <a:rPr lang="en-US" altLang="en-US"/>
              <a:pPr/>
              <a:t>‹#›</a:t>
            </a:fld>
            <a:endParaRPr lang="en-US" altLang="en-US"/>
          </a:p>
        </p:txBody>
      </p:sp>
    </p:spTree>
    <p:extLst>
      <p:ext uri="{BB962C8B-B14F-4D97-AF65-F5344CB8AC3E}">
        <p14:creationId xmlns:p14="http://schemas.microsoft.com/office/powerpoint/2010/main" val="10920657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195263"/>
            <a:ext cx="8610600" cy="8382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304800" y="1152525"/>
            <a:ext cx="4267200" cy="547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24400" y="1152525"/>
            <a:ext cx="4267200" cy="547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2AA5872-1F9D-4411-834A-E0979B167829}"/>
              </a:ext>
            </a:extLst>
          </p:cNvPr>
          <p:cNvSpPr>
            <a:spLocks noGrp="1"/>
          </p:cNvSpPr>
          <p:nvPr>
            <p:ph type="dt" sz="half" idx="10"/>
          </p:nvPr>
        </p:nvSpPr>
        <p:spPr/>
        <p:txBody>
          <a:bodyPr/>
          <a:lstStyle>
            <a:lvl1pPr eaLnBrk="1" hangingPunct="1">
              <a:defRPr sz="1600">
                <a:cs typeface="Times New Roman" pitchFamily="18" charset="0"/>
              </a:defRPr>
            </a:lvl1pPr>
          </a:lstStyle>
          <a:p>
            <a:pPr>
              <a:defRPr/>
            </a:pPr>
            <a:endParaRPr lang="en-US"/>
          </a:p>
        </p:txBody>
      </p:sp>
      <p:sp>
        <p:nvSpPr>
          <p:cNvPr id="6" name="Footer Placeholder 5">
            <a:extLst>
              <a:ext uri="{FF2B5EF4-FFF2-40B4-BE49-F238E27FC236}">
                <a16:creationId xmlns:a16="http://schemas.microsoft.com/office/drawing/2014/main" id="{C11C9290-5079-419B-8CA8-E490810E2747}"/>
              </a:ext>
            </a:extLst>
          </p:cNvPr>
          <p:cNvSpPr>
            <a:spLocks noGrp="1"/>
          </p:cNvSpPr>
          <p:nvPr>
            <p:ph type="ftr" sz="quarter" idx="11"/>
          </p:nvPr>
        </p:nvSpPr>
        <p:spPr/>
        <p:txBody>
          <a:bodyPr/>
          <a:lstStyle>
            <a:lvl1pPr eaLnBrk="1" hangingPunct="1">
              <a:defRPr sz="1600">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2028D364-15CF-4CBF-835A-84F2563072BA}"/>
              </a:ext>
            </a:extLst>
          </p:cNvPr>
          <p:cNvSpPr>
            <a:spLocks noGrp="1"/>
          </p:cNvSpPr>
          <p:nvPr>
            <p:ph type="sldNum" sz="quarter" idx="12"/>
          </p:nvPr>
        </p:nvSpPr>
        <p:spPr/>
        <p:txBody>
          <a:bodyPr/>
          <a:lstStyle>
            <a:lvl1pPr eaLnBrk="1" hangingPunct="1">
              <a:defRPr sz="1600"/>
            </a:lvl1pPr>
          </a:lstStyle>
          <a:p>
            <a:fld id="{ABC4C0E6-51D2-4774-9A6F-B63956591F64}" type="slidenum">
              <a:rPr lang="en-US" altLang="en-US"/>
              <a:pPr/>
              <a:t>‹#›</a:t>
            </a:fld>
            <a:endParaRPr lang="en-US" altLang="en-US"/>
          </a:p>
        </p:txBody>
      </p:sp>
    </p:spTree>
    <p:extLst>
      <p:ext uri="{BB962C8B-B14F-4D97-AF65-F5344CB8AC3E}">
        <p14:creationId xmlns:p14="http://schemas.microsoft.com/office/powerpoint/2010/main" val="18330057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BCE95CCF-30FD-4792-BA26-A0BDAB55FA4B}"/>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854DAFF-E269-47EA-9FE8-D4C15F1B1F2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42CFF7A-7B41-4167-B7A8-1C306135623D}"/>
              </a:ext>
            </a:extLst>
          </p:cNvPr>
          <p:cNvSpPr>
            <a:spLocks noGrp="1" noChangeArrowheads="1"/>
          </p:cNvSpPr>
          <p:nvPr>
            <p:ph type="sldNum" sz="quarter" idx="12"/>
          </p:nvPr>
        </p:nvSpPr>
        <p:spPr>
          <a:ln/>
        </p:spPr>
        <p:txBody>
          <a:bodyPr/>
          <a:lstStyle>
            <a:lvl1pPr>
              <a:defRPr/>
            </a:lvl1pPr>
          </a:lstStyle>
          <a:p>
            <a:fld id="{712298A4-EE9F-4EC8-92AD-D25EF124F87F}" type="slidenum">
              <a:rPr lang="en-GB" altLang="en-US"/>
              <a:pPr/>
              <a:t>‹#›</a:t>
            </a:fld>
            <a:endParaRPr lang="en-GB" altLang="en-US"/>
          </a:p>
        </p:txBody>
      </p:sp>
    </p:spTree>
    <p:extLst>
      <p:ext uri="{BB962C8B-B14F-4D97-AF65-F5344CB8AC3E}">
        <p14:creationId xmlns:p14="http://schemas.microsoft.com/office/powerpoint/2010/main" val="7953105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2509182D-246F-4077-B978-35A146A888F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0951ED38-ED45-46F0-91B2-FE7C953D50D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83ACE876-B49A-426D-99B6-C486C6D1C595}"/>
              </a:ext>
            </a:extLst>
          </p:cNvPr>
          <p:cNvSpPr>
            <a:spLocks noGrp="1" noChangeArrowheads="1"/>
          </p:cNvSpPr>
          <p:nvPr>
            <p:ph type="sldNum" sz="quarter" idx="12"/>
          </p:nvPr>
        </p:nvSpPr>
        <p:spPr>
          <a:ln/>
        </p:spPr>
        <p:txBody>
          <a:bodyPr/>
          <a:lstStyle>
            <a:lvl1pPr>
              <a:defRPr/>
            </a:lvl1pPr>
          </a:lstStyle>
          <a:p>
            <a:fld id="{D96AB213-01D9-4333-9996-773F7B9BFD2B}" type="slidenum">
              <a:rPr lang="en-GB" altLang="en-US"/>
              <a:pPr/>
              <a:t>‹#›</a:t>
            </a:fld>
            <a:endParaRPr lang="en-GB" altLang="en-US"/>
          </a:p>
        </p:txBody>
      </p:sp>
    </p:spTree>
    <p:extLst>
      <p:ext uri="{BB962C8B-B14F-4D97-AF65-F5344CB8AC3E}">
        <p14:creationId xmlns:p14="http://schemas.microsoft.com/office/powerpoint/2010/main" val="23922264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31E18B5-C7A0-432D-9315-0FEA6B0B3B24}"/>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243ADAD0-AA47-4580-92EA-7D61D36A1AB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4875ACB-0BBE-4A9A-A4F8-B47614A6B78C}"/>
              </a:ext>
            </a:extLst>
          </p:cNvPr>
          <p:cNvSpPr>
            <a:spLocks noGrp="1" noChangeArrowheads="1"/>
          </p:cNvSpPr>
          <p:nvPr>
            <p:ph type="sldNum" sz="quarter" idx="12"/>
          </p:nvPr>
        </p:nvSpPr>
        <p:spPr>
          <a:ln/>
        </p:spPr>
        <p:txBody>
          <a:bodyPr/>
          <a:lstStyle>
            <a:lvl1pPr>
              <a:defRPr/>
            </a:lvl1pPr>
          </a:lstStyle>
          <a:p>
            <a:fld id="{E7CF485C-D2E0-43C1-A3C3-FDADDE0380D9}" type="slidenum">
              <a:rPr lang="en-GB" altLang="en-US"/>
              <a:pPr/>
              <a:t>‹#›</a:t>
            </a:fld>
            <a:endParaRPr lang="en-GB" altLang="en-US"/>
          </a:p>
        </p:txBody>
      </p:sp>
    </p:spTree>
    <p:extLst>
      <p:ext uri="{BB962C8B-B14F-4D97-AF65-F5344CB8AC3E}">
        <p14:creationId xmlns:p14="http://schemas.microsoft.com/office/powerpoint/2010/main" val="209161783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F3DD10B5-78D9-46D7-9D75-B1497C961A68}"/>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6CD49A06-61F1-450D-A1A5-9862EA1F367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F5580666-4BF3-4DF2-80F8-25CDF51BA54F}"/>
              </a:ext>
            </a:extLst>
          </p:cNvPr>
          <p:cNvSpPr>
            <a:spLocks noGrp="1" noChangeArrowheads="1"/>
          </p:cNvSpPr>
          <p:nvPr>
            <p:ph type="sldNum" sz="quarter" idx="12"/>
          </p:nvPr>
        </p:nvSpPr>
        <p:spPr>
          <a:ln/>
        </p:spPr>
        <p:txBody>
          <a:bodyPr/>
          <a:lstStyle>
            <a:lvl1pPr>
              <a:defRPr/>
            </a:lvl1pPr>
          </a:lstStyle>
          <a:p>
            <a:fld id="{222AF96C-22B4-4860-94A6-66656689C939}" type="slidenum">
              <a:rPr lang="en-GB" altLang="en-US"/>
              <a:pPr/>
              <a:t>‹#›</a:t>
            </a:fld>
            <a:endParaRPr lang="en-GB" altLang="en-US"/>
          </a:p>
        </p:txBody>
      </p:sp>
    </p:spTree>
    <p:extLst>
      <p:ext uri="{BB962C8B-B14F-4D97-AF65-F5344CB8AC3E}">
        <p14:creationId xmlns:p14="http://schemas.microsoft.com/office/powerpoint/2010/main" val="26042919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F39EC128-D77A-47C9-881B-66DC0F979A63}"/>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3EE2EA02-5D5C-476D-B4EE-2595411256B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E9AB787F-32DB-4030-B48B-9D3D554763CC}"/>
              </a:ext>
            </a:extLst>
          </p:cNvPr>
          <p:cNvSpPr>
            <a:spLocks noGrp="1" noChangeArrowheads="1"/>
          </p:cNvSpPr>
          <p:nvPr>
            <p:ph type="sldNum" sz="quarter" idx="12"/>
          </p:nvPr>
        </p:nvSpPr>
        <p:spPr>
          <a:ln/>
        </p:spPr>
        <p:txBody>
          <a:bodyPr/>
          <a:lstStyle>
            <a:lvl1pPr>
              <a:defRPr/>
            </a:lvl1pPr>
          </a:lstStyle>
          <a:p>
            <a:fld id="{3ECBD650-09B0-4F55-BAEF-5F3C5DF8BF87}" type="slidenum">
              <a:rPr lang="en-GB" altLang="en-US"/>
              <a:pPr/>
              <a:t>‹#›</a:t>
            </a:fld>
            <a:endParaRPr lang="en-GB" altLang="en-US"/>
          </a:p>
        </p:txBody>
      </p:sp>
    </p:spTree>
    <p:extLst>
      <p:ext uri="{BB962C8B-B14F-4D97-AF65-F5344CB8AC3E}">
        <p14:creationId xmlns:p14="http://schemas.microsoft.com/office/powerpoint/2010/main" val="19550186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59539A20-F7A2-4C1D-9646-0DA82477D02B}"/>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A9B248F4-DD88-41D9-BD94-38F15558424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BD1B5177-3B7F-4926-B838-E3E4B6481B02}"/>
              </a:ext>
            </a:extLst>
          </p:cNvPr>
          <p:cNvSpPr>
            <a:spLocks noGrp="1" noChangeArrowheads="1"/>
          </p:cNvSpPr>
          <p:nvPr>
            <p:ph type="sldNum" sz="quarter" idx="12"/>
          </p:nvPr>
        </p:nvSpPr>
        <p:spPr>
          <a:ln/>
        </p:spPr>
        <p:txBody>
          <a:bodyPr/>
          <a:lstStyle>
            <a:lvl1pPr>
              <a:defRPr/>
            </a:lvl1pPr>
          </a:lstStyle>
          <a:p>
            <a:fld id="{747D55E4-27DD-4BA5-9F55-8ABEF28838AF}" type="slidenum">
              <a:rPr lang="en-GB" altLang="en-US"/>
              <a:pPr/>
              <a:t>‹#›</a:t>
            </a:fld>
            <a:endParaRPr lang="en-GB" altLang="en-US"/>
          </a:p>
        </p:txBody>
      </p:sp>
    </p:spTree>
    <p:extLst>
      <p:ext uri="{BB962C8B-B14F-4D97-AF65-F5344CB8AC3E}">
        <p14:creationId xmlns:p14="http://schemas.microsoft.com/office/powerpoint/2010/main" val="21430569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BB3935B-B242-4BAC-9D90-29A368480701}"/>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D974223C-0B56-4612-B9E1-E34956A5767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DD88F2EE-6D2E-49C2-8E55-687C3C1B559E}"/>
              </a:ext>
            </a:extLst>
          </p:cNvPr>
          <p:cNvSpPr>
            <a:spLocks noGrp="1" noChangeArrowheads="1"/>
          </p:cNvSpPr>
          <p:nvPr>
            <p:ph type="sldNum" sz="quarter" idx="12"/>
          </p:nvPr>
        </p:nvSpPr>
        <p:spPr>
          <a:ln/>
        </p:spPr>
        <p:txBody>
          <a:bodyPr/>
          <a:lstStyle>
            <a:lvl1pPr>
              <a:defRPr/>
            </a:lvl1pPr>
          </a:lstStyle>
          <a:p>
            <a:fld id="{CCBD1546-53F1-4746-BD4B-53615DF03E64}" type="slidenum">
              <a:rPr lang="en-GB" altLang="en-US"/>
              <a:pPr/>
              <a:t>‹#›</a:t>
            </a:fld>
            <a:endParaRPr lang="en-GB" altLang="en-US"/>
          </a:p>
        </p:txBody>
      </p:sp>
    </p:spTree>
    <p:extLst>
      <p:ext uri="{BB962C8B-B14F-4D97-AF65-F5344CB8AC3E}">
        <p14:creationId xmlns:p14="http://schemas.microsoft.com/office/powerpoint/2010/main" val="40630104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19D58F3-E830-4D2B-B525-C0F73C038735}"/>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442BB2C-5732-4D0F-A1C6-F31293CAD03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977B1BD6-E6BC-4DB0-B626-71AAF2D75C71}"/>
              </a:ext>
            </a:extLst>
          </p:cNvPr>
          <p:cNvSpPr>
            <a:spLocks noGrp="1" noChangeArrowheads="1"/>
          </p:cNvSpPr>
          <p:nvPr>
            <p:ph type="sldNum" sz="quarter" idx="12"/>
          </p:nvPr>
        </p:nvSpPr>
        <p:spPr>
          <a:ln/>
        </p:spPr>
        <p:txBody>
          <a:bodyPr/>
          <a:lstStyle>
            <a:lvl1pPr>
              <a:defRPr/>
            </a:lvl1pPr>
          </a:lstStyle>
          <a:p>
            <a:fld id="{9A7FE5AF-BB3B-4D55-A4DE-D980284CB770}" type="slidenum">
              <a:rPr lang="en-GB" altLang="en-US"/>
              <a:pPr/>
              <a:t>‹#›</a:t>
            </a:fld>
            <a:endParaRPr lang="en-GB" altLang="en-US"/>
          </a:p>
        </p:txBody>
      </p:sp>
    </p:spTree>
    <p:extLst>
      <p:ext uri="{BB962C8B-B14F-4D97-AF65-F5344CB8AC3E}">
        <p14:creationId xmlns:p14="http://schemas.microsoft.com/office/powerpoint/2010/main" val="102694817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9778D83-C176-492B-96B8-397F105D9D28}"/>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C23F549B-7291-4D47-BF45-6706F5DB323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3E1B40A8-B32C-4D93-A09E-7946C99000E4}"/>
              </a:ext>
            </a:extLst>
          </p:cNvPr>
          <p:cNvSpPr>
            <a:spLocks noGrp="1" noChangeArrowheads="1"/>
          </p:cNvSpPr>
          <p:nvPr>
            <p:ph type="sldNum" sz="quarter" idx="12"/>
          </p:nvPr>
        </p:nvSpPr>
        <p:spPr>
          <a:ln/>
        </p:spPr>
        <p:txBody>
          <a:bodyPr/>
          <a:lstStyle>
            <a:lvl1pPr>
              <a:defRPr/>
            </a:lvl1pPr>
          </a:lstStyle>
          <a:p>
            <a:fld id="{A971A52E-5F2B-4AA2-876F-15A0E2B2BF83}" type="slidenum">
              <a:rPr lang="en-GB" altLang="en-US"/>
              <a:pPr/>
              <a:t>‹#›</a:t>
            </a:fld>
            <a:endParaRPr lang="en-GB" altLang="en-US"/>
          </a:p>
        </p:txBody>
      </p:sp>
    </p:spTree>
    <p:extLst>
      <p:ext uri="{BB962C8B-B14F-4D97-AF65-F5344CB8AC3E}">
        <p14:creationId xmlns:p14="http://schemas.microsoft.com/office/powerpoint/2010/main" val="15839687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44A0B9B0-1D96-4214-8A96-9D533CA34CC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211BFC6A-6927-4FB5-8131-5543A2C65B1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C90600B-23DE-4C9F-9EE1-F131BF31A967}"/>
              </a:ext>
            </a:extLst>
          </p:cNvPr>
          <p:cNvSpPr>
            <a:spLocks noGrp="1" noChangeArrowheads="1"/>
          </p:cNvSpPr>
          <p:nvPr>
            <p:ph type="sldNum" sz="quarter" idx="12"/>
          </p:nvPr>
        </p:nvSpPr>
        <p:spPr>
          <a:ln/>
        </p:spPr>
        <p:txBody>
          <a:bodyPr/>
          <a:lstStyle>
            <a:lvl1pPr>
              <a:defRPr/>
            </a:lvl1pPr>
          </a:lstStyle>
          <a:p>
            <a:fld id="{5B5D69DF-8453-483C-8701-09050B6ECEC8}" type="slidenum">
              <a:rPr lang="en-GB" altLang="en-US"/>
              <a:pPr/>
              <a:t>‹#›</a:t>
            </a:fld>
            <a:endParaRPr lang="en-GB" altLang="en-US"/>
          </a:p>
        </p:txBody>
      </p:sp>
    </p:spTree>
    <p:extLst>
      <p:ext uri="{BB962C8B-B14F-4D97-AF65-F5344CB8AC3E}">
        <p14:creationId xmlns:p14="http://schemas.microsoft.com/office/powerpoint/2010/main" val="13698759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A498B1E6-594C-4713-A0EE-FF2CC954F3A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83C09C72-4FD8-4AFE-865A-DBCEEE3DD05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3E0BB81-31AD-482C-A31E-931B92FA323A}"/>
              </a:ext>
            </a:extLst>
          </p:cNvPr>
          <p:cNvSpPr>
            <a:spLocks noGrp="1" noChangeArrowheads="1"/>
          </p:cNvSpPr>
          <p:nvPr>
            <p:ph type="sldNum" sz="quarter" idx="12"/>
          </p:nvPr>
        </p:nvSpPr>
        <p:spPr>
          <a:ln/>
        </p:spPr>
        <p:txBody>
          <a:bodyPr/>
          <a:lstStyle>
            <a:lvl1pPr>
              <a:defRPr/>
            </a:lvl1pPr>
          </a:lstStyle>
          <a:p>
            <a:fld id="{C74D89C4-90B2-4BC2-A27A-423EB8DFC53B}" type="slidenum">
              <a:rPr lang="en-GB" altLang="en-US"/>
              <a:pPr/>
              <a:t>‹#›</a:t>
            </a:fld>
            <a:endParaRPr lang="en-GB" altLang="en-US"/>
          </a:p>
        </p:txBody>
      </p:sp>
    </p:spTree>
    <p:extLst>
      <p:ext uri="{BB962C8B-B14F-4D97-AF65-F5344CB8AC3E}">
        <p14:creationId xmlns:p14="http://schemas.microsoft.com/office/powerpoint/2010/main" val="34574179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2CA99-DB0F-4CB4-A149-5B8C6FD6F39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03C861C-58EA-4A1A-B8F0-5E5E53C54B9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293BC5E-ED36-49C8-A462-A52A960C1DAF}"/>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96A4463B-19F0-4E5A-B963-326740B4C532}"/>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697DCC2-D71A-4925-8CBD-24D5CE1A353C}"/>
              </a:ext>
            </a:extLst>
          </p:cNvPr>
          <p:cNvSpPr>
            <a:spLocks noGrp="1"/>
          </p:cNvSpPr>
          <p:nvPr>
            <p:ph type="sldNum" sz="quarter" idx="12"/>
          </p:nvPr>
        </p:nvSpPr>
        <p:spPr/>
        <p:txBody>
          <a:bodyPr/>
          <a:lstStyle>
            <a:lvl1pPr>
              <a:defRPr/>
            </a:lvl1pPr>
          </a:lstStyle>
          <a:p>
            <a:fld id="{CFA78057-0F8E-48DA-97AD-4FD7860016F6}" type="slidenum">
              <a:rPr lang="en-GB" altLang="en-US"/>
              <a:pPr/>
              <a:t>‹#›</a:t>
            </a:fld>
            <a:endParaRPr lang="en-GB" altLang="en-US"/>
          </a:p>
        </p:txBody>
      </p:sp>
    </p:spTree>
    <p:extLst>
      <p:ext uri="{BB962C8B-B14F-4D97-AF65-F5344CB8AC3E}">
        <p14:creationId xmlns:p14="http://schemas.microsoft.com/office/powerpoint/2010/main" val="182227154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5B0A-2767-4063-A5DF-8B88751B2F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7AC0439-DD21-426F-8DD8-4B6DB7F348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3139D3-409C-45EB-946B-8A89328A6596}"/>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A4ACE590-F0B9-4617-9313-18FBAA9F3C9B}"/>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EE408F8-BFE7-4F32-A0EB-ACE2DE469E1C}"/>
              </a:ext>
            </a:extLst>
          </p:cNvPr>
          <p:cNvSpPr>
            <a:spLocks noGrp="1"/>
          </p:cNvSpPr>
          <p:nvPr>
            <p:ph type="sldNum" sz="quarter" idx="12"/>
          </p:nvPr>
        </p:nvSpPr>
        <p:spPr/>
        <p:txBody>
          <a:bodyPr/>
          <a:lstStyle>
            <a:lvl1pPr>
              <a:defRPr/>
            </a:lvl1pPr>
          </a:lstStyle>
          <a:p>
            <a:fld id="{81ECB086-7BE5-48D5-B65E-494823BCF795}" type="slidenum">
              <a:rPr lang="en-GB" altLang="en-US"/>
              <a:pPr/>
              <a:t>‹#›</a:t>
            </a:fld>
            <a:endParaRPr lang="en-GB" altLang="en-US"/>
          </a:p>
        </p:txBody>
      </p:sp>
    </p:spTree>
    <p:extLst>
      <p:ext uri="{BB962C8B-B14F-4D97-AF65-F5344CB8AC3E}">
        <p14:creationId xmlns:p14="http://schemas.microsoft.com/office/powerpoint/2010/main" val="414350071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017C-D5CD-4831-8F3E-4E5054A8E7D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89A1377-9A7E-4769-B2D4-D70A2D2532E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AA726C0-A965-46B7-9E6A-0E734B4740C3}"/>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29D9D660-7F62-4D51-BB10-1042D7FC9ADD}"/>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818A3ACE-CE9F-418B-8CD8-60B88D45B579}"/>
              </a:ext>
            </a:extLst>
          </p:cNvPr>
          <p:cNvSpPr>
            <a:spLocks noGrp="1"/>
          </p:cNvSpPr>
          <p:nvPr>
            <p:ph type="sldNum" sz="quarter" idx="12"/>
          </p:nvPr>
        </p:nvSpPr>
        <p:spPr/>
        <p:txBody>
          <a:bodyPr/>
          <a:lstStyle>
            <a:lvl1pPr>
              <a:defRPr/>
            </a:lvl1pPr>
          </a:lstStyle>
          <a:p>
            <a:fld id="{954B2A41-314E-4405-A348-4C740643BB5D}" type="slidenum">
              <a:rPr lang="en-GB" altLang="en-US"/>
              <a:pPr/>
              <a:t>‹#›</a:t>
            </a:fld>
            <a:endParaRPr lang="en-GB" altLang="en-US"/>
          </a:p>
        </p:txBody>
      </p:sp>
    </p:spTree>
    <p:extLst>
      <p:ext uri="{BB962C8B-B14F-4D97-AF65-F5344CB8AC3E}">
        <p14:creationId xmlns:p14="http://schemas.microsoft.com/office/powerpoint/2010/main" val="39682728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5CF2-2DF3-4A69-AC51-169EBE9EAC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8D262F-BADD-454E-998A-A9825C8A5140}"/>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92D6DB1-E255-4B7C-97F7-65ACFD5B03B9}"/>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9FCDF43-779C-4282-9565-71A5D8CE5EFD}"/>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67D0E55F-4A23-479C-86A6-D5A0C302E3EB}"/>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B83DA0D4-BFF0-4ED1-97CC-A88219FECAED}"/>
              </a:ext>
            </a:extLst>
          </p:cNvPr>
          <p:cNvSpPr>
            <a:spLocks noGrp="1"/>
          </p:cNvSpPr>
          <p:nvPr>
            <p:ph type="sldNum" sz="quarter" idx="12"/>
          </p:nvPr>
        </p:nvSpPr>
        <p:spPr/>
        <p:txBody>
          <a:bodyPr/>
          <a:lstStyle>
            <a:lvl1pPr>
              <a:defRPr/>
            </a:lvl1pPr>
          </a:lstStyle>
          <a:p>
            <a:fld id="{6C8DA576-DC9F-43F6-B7BB-6BEAA24E8615}" type="slidenum">
              <a:rPr lang="en-GB" altLang="en-US"/>
              <a:pPr/>
              <a:t>‹#›</a:t>
            </a:fld>
            <a:endParaRPr lang="en-GB" altLang="en-US"/>
          </a:p>
        </p:txBody>
      </p:sp>
    </p:spTree>
    <p:extLst>
      <p:ext uri="{BB962C8B-B14F-4D97-AF65-F5344CB8AC3E}">
        <p14:creationId xmlns:p14="http://schemas.microsoft.com/office/powerpoint/2010/main" val="265478420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E446A-13BD-48BE-96A4-0A4CA50ADECF}"/>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698CE58-E4D1-4DD0-8155-E659E81B682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B60D51-93AE-4B91-8AF2-EF3E05818D26}"/>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0FD46F9-2CA3-4AAC-BEF0-BE6FA4D927A2}"/>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1DD8C6-3E89-46A3-8B0E-EC8F572D96F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33FFA78-AA60-4186-8CBA-A1F012A3909C}"/>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61CEB2B5-C704-4C17-BB60-4B951BEBE4EC}"/>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D52A3CD1-1D04-4F53-8F8F-FE395DB30A43}"/>
              </a:ext>
            </a:extLst>
          </p:cNvPr>
          <p:cNvSpPr>
            <a:spLocks noGrp="1"/>
          </p:cNvSpPr>
          <p:nvPr>
            <p:ph type="sldNum" sz="quarter" idx="12"/>
          </p:nvPr>
        </p:nvSpPr>
        <p:spPr/>
        <p:txBody>
          <a:bodyPr/>
          <a:lstStyle>
            <a:lvl1pPr>
              <a:defRPr/>
            </a:lvl1pPr>
          </a:lstStyle>
          <a:p>
            <a:fld id="{FAB91C9F-1352-4FDF-BC58-308F0A53F497}" type="slidenum">
              <a:rPr lang="en-GB" altLang="en-US"/>
              <a:pPr/>
              <a:t>‹#›</a:t>
            </a:fld>
            <a:endParaRPr lang="en-GB" altLang="en-US"/>
          </a:p>
        </p:txBody>
      </p:sp>
    </p:spTree>
    <p:extLst>
      <p:ext uri="{BB962C8B-B14F-4D97-AF65-F5344CB8AC3E}">
        <p14:creationId xmlns:p14="http://schemas.microsoft.com/office/powerpoint/2010/main" val="211876949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DBBB5-E3F1-4EFC-B480-C5D7220DF09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AB382E4-B850-49D7-813A-3D66BAB78E98}"/>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EC34DA05-0BE0-4519-BD99-CD56ABF5D2D6}"/>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40A68152-8585-4B81-A181-0603F8D9B3C6}"/>
              </a:ext>
            </a:extLst>
          </p:cNvPr>
          <p:cNvSpPr>
            <a:spLocks noGrp="1"/>
          </p:cNvSpPr>
          <p:nvPr>
            <p:ph type="sldNum" sz="quarter" idx="12"/>
          </p:nvPr>
        </p:nvSpPr>
        <p:spPr/>
        <p:txBody>
          <a:bodyPr/>
          <a:lstStyle>
            <a:lvl1pPr>
              <a:defRPr/>
            </a:lvl1pPr>
          </a:lstStyle>
          <a:p>
            <a:fld id="{35F6FDCC-48AD-4E21-B522-EFE3553D0AB6}" type="slidenum">
              <a:rPr lang="en-GB" altLang="en-US"/>
              <a:pPr/>
              <a:t>‹#›</a:t>
            </a:fld>
            <a:endParaRPr lang="en-GB" altLang="en-US"/>
          </a:p>
        </p:txBody>
      </p:sp>
    </p:spTree>
    <p:extLst>
      <p:ext uri="{BB962C8B-B14F-4D97-AF65-F5344CB8AC3E}">
        <p14:creationId xmlns:p14="http://schemas.microsoft.com/office/powerpoint/2010/main" val="23625913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431E44-94D3-4E5F-AD0C-202E72A369EB}"/>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91046C23-ADB3-4B56-9EBA-D57366177A71}"/>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05DCB25E-0454-4CF4-B1DC-69558936FCD8}"/>
              </a:ext>
            </a:extLst>
          </p:cNvPr>
          <p:cNvSpPr>
            <a:spLocks noGrp="1"/>
          </p:cNvSpPr>
          <p:nvPr>
            <p:ph type="sldNum" sz="quarter" idx="12"/>
          </p:nvPr>
        </p:nvSpPr>
        <p:spPr/>
        <p:txBody>
          <a:bodyPr/>
          <a:lstStyle>
            <a:lvl1pPr>
              <a:defRPr/>
            </a:lvl1pPr>
          </a:lstStyle>
          <a:p>
            <a:fld id="{4E1A73E4-B39F-48EC-8FDC-F507434EAD08}" type="slidenum">
              <a:rPr lang="en-GB" altLang="en-US"/>
              <a:pPr/>
              <a:t>‹#›</a:t>
            </a:fld>
            <a:endParaRPr lang="en-GB" altLang="en-US"/>
          </a:p>
        </p:txBody>
      </p:sp>
    </p:spTree>
    <p:extLst>
      <p:ext uri="{BB962C8B-B14F-4D97-AF65-F5344CB8AC3E}">
        <p14:creationId xmlns:p14="http://schemas.microsoft.com/office/powerpoint/2010/main" val="279295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CD0D-0A15-41E2-BFB1-0F697F9381E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CE8C54-48E7-4BD9-9566-F9CC6218F80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3128BDC-1737-4797-9376-7F1F03D4331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2EE43F-3DE3-4F00-BC83-B2A37CBDFC32}"/>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16ACFAB2-B8EF-4774-BE8E-951D8054AB3C}"/>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4E7731D9-5097-4A23-9713-C3B6A2C47771}"/>
              </a:ext>
            </a:extLst>
          </p:cNvPr>
          <p:cNvSpPr>
            <a:spLocks noGrp="1"/>
          </p:cNvSpPr>
          <p:nvPr>
            <p:ph type="sldNum" sz="quarter" idx="12"/>
          </p:nvPr>
        </p:nvSpPr>
        <p:spPr/>
        <p:txBody>
          <a:bodyPr/>
          <a:lstStyle>
            <a:lvl1pPr>
              <a:defRPr/>
            </a:lvl1pPr>
          </a:lstStyle>
          <a:p>
            <a:fld id="{44029D66-0F44-47DF-9962-664EA22B6CFD}" type="slidenum">
              <a:rPr lang="en-GB" altLang="en-US"/>
              <a:pPr/>
              <a:t>‹#›</a:t>
            </a:fld>
            <a:endParaRPr lang="en-GB" altLang="en-US"/>
          </a:p>
        </p:txBody>
      </p:sp>
    </p:spTree>
    <p:extLst>
      <p:ext uri="{BB962C8B-B14F-4D97-AF65-F5344CB8AC3E}">
        <p14:creationId xmlns:p14="http://schemas.microsoft.com/office/powerpoint/2010/main" val="28267942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883B-2F12-4E16-BEFF-68259B7285F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BF659CF-4DAA-4328-BB85-8DE5AD28980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765B245-A440-4AD3-BF2E-BB03035776D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CE182F-0EF4-4241-8FA5-3855EAB617DE}"/>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FE0EDA88-B18F-4416-B351-69BBDD4D6196}"/>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3637D6B0-03C2-4D1C-8B23-91750DDF17DA}"/>
              </a:ext>
            </a:extLst>
          </p:cNvPr>
          <p:cNvSpPr>
            <a:spLocks noGrp="1"/>
          </p:cNvSpPr>
          <p:nvPr>
            <p:ph type="sldNum" sz="quarter" idx="12"/>
          </p:nvPr>
        </p:nvSpPr>
        <p:spPr/>
        <p:txBody>
          <a:bodyPr/>
          <a:lstStyle>
            <a:lvl1pPr>
              <a:defRPr/>
            </a:lvl1pPr>
          </a:lstStyle>
          <a:p>
            <a:fld id="{41128D19-76F9-4433-9167-BE165547A604}" type="slidenum">
              <a:rPr lang="en-GB" altLang="en-US"/>
              <a:pPr/>
              <a:t>‹#›</a:t>
            </a:fld>
            <a:endParaRPr lang="en-GB" altLang="en-US"/>
          </a:p>
        </p:txBody>
      </p:sp>
    </p:spTree>
    <p:extLst>
      <p:ext uri="{BB962C8B-B14F-4D97-AF65-F5344CB8AC3E}">
        <p14:creationId xmlns:p14="http://schemas.microsoft.com/office/powerpoint/2010/main" val="17373793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05022-C419-493B-8910-ACC058F1C3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5C2EBD-FB71-4F13-B838-D13AEDD0FC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6EF143-9E4F-4DEC-9750-668493036EB9}"/>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4252D849-9396-46F2-97FF-B54D913DB084}"/>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EB10997C-625B-4BA3-BE89-E1DEEC823BB1}"/>
              </a:ext>
            </a:extLst>
          </p:cNvPr>
          <p:cNvSpPr>
            <a:spLocks noGrp="1"/>
          </p:cNvSpPr>
          <p:nvPr>
            <p:ph type="sldNum" sz="quarter" idx="12"/>
          </p:nvPr>
        </p:nvSpPr>
        <p:spPr/>
        <p:txBody>
          <a:bodyPr/>
          <a:lstStyle>
            <a:lvl1pPr>
              <a:defRPr/>
            </a:lvl1pPr>
          </a:lstStyle>
          <a:p>
            <a:fld id="{55881F6F-E530-43CA-9F16-BA5BCBC580A0}" type="slidenum">
              <a:rPr lang="en-GB" altLang="en-US"/>
              <a:pPr/>
              <a:t>‹#›</a:t>
            </a:fld>
            <a:endParaRPr lang="en-GB" altLang="en-US"/>
          </a:p>
        </p:txBody>
      </p:sp>
    </p:spTree>
    <p:extLst>
      <p:ext uri="{BB962C8B-B14F-4D97-AF65-F5344CB8AC3E}">
        <p14:creationId xmlns:p14="http://schemas.microsoft.com/office/powerpoint/2010/main" val="3344392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66F072-8284-4D08-B849-C1EAD0C6E1DB}"/>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0C3D55-BE09-4AD2-888A-00C98B6843C9}"/>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39BD5D-E037-41C0-A625-26D472D8365A}"/>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8AC4A251-0EDB-477A-8ED2-F917625B457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38CCC54-91D2-4E01-BA0B-2C6B45021018}"/>
              </a:ext>
            </a:extLst>
          </p:cNvPr>
          <p:cNvSpPr>
            <a:spLocks noGrp="1"/>
          </p:cNvSpPr>
          <p:nvPr>
            <p:ph type="sldNum" sz="quarter" idx="12"/>
          </p:nvPr>
        </p:nvSpPr>
        <p:spPr/>
        <p:txBody>
          <a:bodyPr/>
          <a:lstStyle>
            <a:lvl1pPr>
              <a:defRPr/>
            </a:lvl1pPr>
          </a:lstStyle>
          <a:p>
            <a:fld id="{CD680DBC-63D4-4C43-9E14-F7E4D20A21D8}" type="slidenum">
              <a:rPr lang="en-GB" altLang="en-US"/>
              <a:pPr/>
              <a:t>‹#›</a:t>
            </a:fld>
            <a:endParaRPr lang="en-GB" altLang="en-US"/>
          </a:p>
        </p:txBody>
      </p:sp>
    </p:spTree>
    <p:extLst>
      <p:ext uri="{BB962C8B-B14F-4D97-AF65-F5344CB8AC3E}">
        <p14:creationId xmlns:p14="http://schemas.microsoft.com/office/powerpoint/2010/main" val="27598561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5.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8.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10.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4.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11.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a:t>Click to edit Master title style</a:t>
            </a:r>
            <a:endParaRPr lang="en-GB" altLang="en-US"/>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31" name="Rectangle 7"/>
          <p:cNvSpPr>
            <a:spLocks noGrp="1" noChangeArrowheads="1"/>
          </p:cNvSpPr>
          <p:nvPr>
            <p:ph type="ftr" sz="quarter" idx="3"/>
          </p:nvPr>
        </p:nvSpPr>
        <p:spPr bwMode="auto">
          <a:xfrm>
            <a:off x="3124200" y="6337300"/>
            <a:ext cx="2895600" cy="476250"/>
          </a:xfrm>
          <a:prstGeom prst="rect">
            <a:avLst/>
          </a:prstGeom>
          <a:noFill/>
          <a:ln w="9525">
            <a:noFill/>
            <a:miter lim="800000"/>
          </a:ln>
          <a:effectLst/>
        </p:spPr>
        <p:txBody>
          <a:bodyPr vert="horz" wrap="square" lIns="91440" tIns="45720" rIns="91440" bIns="45720" numCol="1" anchor="b" anchorCtr="0" compatLnSpc="1"/>
          <a:lstStyle>
            <a:lvl1pPr algn="ctr">
              <a:defRPr sz="1400">
                <a:solidFill>
                  <a:srgbClr val="FFFF99"/>
                </a:solidFill>
                <a:effectLst/>
                <a:latin typeface="+mn-lt"/>
                <a:ea typeface="+mn-ea"/>
              </a:defRPr>
            </a:lvl1pPr>
          </a:lstStyle>
          <a:p>
            <a:pPr>
              <a:defRPr/>
            </a:pPr>
            <a:endParaRPr lang="en-GB"/>
          </a:p>
        </p:txBody>
      </p:sp>
      <p:pic>
        <p:nvPicPr>
          <p:cNvPr id="3077" name="Picture 4" descr="00433_poolclouds_1920x1200.jpg"/>
          <p:cNvPicPr>
            <a:picLocks noChangeAspect="1"/>
          </p:cNvPicPr>
          <p:nvPr/>
        </p:nvPicPr>
        <p:blipFill>
          <a:blip r:embed="rId3">
            <a:lum bright="-36000" contrast="-2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980756"/>
      </p:ext>
    </p:extLst>
  </p:cSld>
  <p:clrMap bg1="lt1" tx1="dk1" bg2="lt2" tx2="dk2" accent1="accent1" accent2="accent2" accent3="accent3" accent4="accent4" accent5="accent5" accent6="accent6" hlink="hlink" folHlink="folHlink"/>
  <p:sldLayoutIdLst>
    <p:sldLayoutId id="2147484670" r:id="rId1"/>
  </p:sldLayoutIdLst>
  <p:txStyles>
    <p:titleStyle>
      <a:lvl1pPr algn="ctr" rtl="0" eaLnBrk="0" fontAlgn="base" hangingPunct="0">
        <a:spcBef>
          <a:spcPct val="0"/>
        </a:spcBef>
        <a:spcAft>
          <a:spcPct val="0"/>
        </a:spcAft>
        <a:defRPr sz="4400">
          <a:solidFill>
            <a:schemeClr val="bg1"/>
          </a:solidFill>
          <a:latin typeface="+mj-lt"/>
          <a:ea typeface="MS PGothic" pitchFamily="34" charset="-128"/>
          <a:cs typeface="+mj-cs"/>
        </a:defRPr>
      </a:lvl1pPr>
      <a:lvl2pPr algn="ctr" rtl="0" eaLnBrk="0" fontAlgn="base" hangingPunct="0">
        <a:spcBef>
          <a:spcPct val="0"/>
        </a:spcBef>
        <a:spcAft>
          <a:spcPct val="0"/>
        </a:spcAft>
        <a:defRPr sz="4400">
          <a:solidFill>
            <a:schemeClr val="bg1"/>
          </a:solidFill>
          <a:latin typeface="Tahoma" panose="020B0604030504040204" pitchFamily="34" charset="0"/>
          <a:ea typeface="MS PGothic" pitchFamily="34" charset="-128"/>
        </a:defRPr>
      </a:lvl2pPr>
      <a:lvl3pPr algn="ctr" rtl="0" eaLnBrk="0" fontAlgn="base" hangingPunct="0">
        <a:spcBef>
          <a:spcPct val="0"/>
        </a:spcBef>
        <a:spcAft>
          <a:spcPct val="0"/>
        </a:spcAft>
        <a:defRPr sz="4400">
          <a:solidFill>
            <a:schemeClr val="bg1"/>
          </a:solidFill>
          <a:latin typeface="Tahoma" panose="020B0604030504040204" pitchFamily="34" charset="0"/>
          <a:ea typeface="MS PGothic" pitchFamily="34" charset="-128"/>
        </a:defRPr>
      </a:lvl3pPr>
      <a:lvl4pPr algn="ctr" rtl="0" eaLnBrk="0" fontAlgn="base" hangingPunct="0">
        <a:spcBef>
          <a:spcPct val="0"/>
        </a:spcBef>
        <a:spcAft>
          <a:spcPct val="0"/>
        </a:spcAft>
        <a:defRPr sz="4400">
          <a:solidFill>
            <a:schemeClr val="bg1"/>
          </a:solidFill>
          <a:latin typeface="Tahoma" panose="020B0604030504040204" pitchFamily="34" charset="0"/>
          <a:ea typeface="MS PGothic" pitchFamily="34" charset="-128"/>
        </a:defRPr>
      </a:lvl4pPr>
      <a:lvl5pPr algn="ctr" rtl="0" eaLnBrk="0" fontAlgn="base" hangingPunct="0">
        <a:spcBef>
          <a:spcPct val="0"/>
        </a:spcBef>
        <a:spcAft>
          <a:spcPct val="0"/>
        </a:spcAft>
        <a:defRPr sz="4400">
          <a:solidFill>
            <a:schemeClr val="bg1"/>
          </a:solidFill>
          <a:latin typeface="Tahoma" panose="020B0604030504040204" pitchFamily="34" charset="0"/>
          <a:ea typeface="MS PGothic" pitchFamily="34" charset="-128"/>
        </a:defRPr>
      </a:lvl5pPr>
      <a:lvl6pPr marL="457200" algn="ctr" rtl="0" eaLnBrk="1" fontAlgn="base" hangingPunct="1">
        <a:spcBef>
          <a:spcPct val="0"/>
        </a:spcBef>
        <a:spcAft>
          <a:spcPct val="0"/>
        </a:spcAft>
        <a:defRPr sz="4400">
          <a:solidFill>
            <a:schemeClr val="bg1"/>
          </a:solidFill>
          <a:latin typeface="Tahoma" panose="020B0604030504040204" pitchFamily="34" charset="0"/>
        </a:defRPr>
      </a:lvl6pPr>
      <a:lvl7pPr marL="914400" algn="ctr" rtl="0" eaLnBrk="1" fontAlgn="base" hangingPunct="1">
        <a:spcBef>
          <a:spcPct val="0"/>
        </a:spcBef>
        <a:spcAft>
          <a:spcPct val="0"/>
        </a:spcAft>
        <a:defRPr sz="4400">
          <a:solidFill>
            <a:schemeClr val="bg1"/>
          </a:solidFill>
          <a:latin typeface="Tahoma" panose="020B0604030504040204" pitchFamily="34" charset="0"/>
        </a:defRPr>
      </a:lvl7pPr>
      <a:lvl8pPr marL="1371600" algn="ctr" rtl="0" eaLnBrk="1" fontAlgn="base" hangingPunct="1">
        <a:spcBef>
          <a:spcPct val="0"/>
        </a:spcBef>
        <a:spcAft>
          <a:spcPct val="0"/>
        </a:spcAft>
        <a:defRPr sz="4400">
          <a:solidFill>
            <a:schemeClr val="bg1"/>
          </a:solidFill>
          <a:latin typeface="Tahoma" panose="020B0604030504040204" pitchFamily="34" charset="0"/>
        </a:defRPr>
      </a:lvl8pPr>
      <a:lvl9pPr marL="1828800" algn="ctr" rtl="0" eaLnBrk="1" fontAlgn="base" hangingPunct="1">
        <a:spcBef>
          <a:spcPct val="0"/>
        </a:spcBef>
        <a:spcAft>
          <a:spcPct val="0"/>
        </a:spcAft>
        <a:defRPr sz="4400">
          <a:solidFill>
            <a:schemeClr val="bg1"/>
          </a:solidFill>
          <a:latin typeface="Tahoma" panose="020B0604030504040204" pitchFamily="34" charset="0"/>
        </a:defRPr>
      </a:lvl9pPr>
    </p:titleStyle>
    <p:bodyStyle>
      <a:lvl1pPr marL="342900" indent="-342900" algn="l" rtl="0" eaLnBrk="0" fontAlgn="base" hangingPunct="0">
        <a:spcBef>
          <a:spcPct val="20000"/>
        </a:spcBef>
        <a:spcAft>
          <a:spcPct val="0"/>
        </a:spcAft>
        <a:buChar char="•"/>
        <a:defRPr sz="3600">
          <a:solidFill>
            <a:schemeClr val="bg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3200">
          <a:solidFill>
            <a:schemeClr val="bg1"/>
          </a:solidFill>
          <a:latin typeface="+mn-lt"/>
          <a:ea typeface="MS PGothic" pitchFamily="34" charset="-128"/>
        </a:defRPr>
      </a:lvl2pPr>
      <a:lvl3pPr marL="1143000" indent="-228600" algn="l" rtl="0" eaLnBrk="0" fontAlgn="base" hangingPunct="0">
        <a:spcBef>
          <a:spcPct val="20000"/>
        </a:spcBef>
        <a:spcAft>
          <a:spcPct val="0"/>
        </a:spcAft>
        <a:buChar char="•"/>
        <a:defRPr sz="2800">
          <a:solidFill>
            <a:schemeClr val="bg1"/>
          </a:solidFill>
          <a:latin typeface="+mn-lt"/>
          <a:ea typeface="MS PGothic" pitchFamily="34" charset="-128"/>
        </a:defRPr>
      </a:lvl3pPr>
      <a:lvl4pPr marL="1600200" indent="-228600" algn="l" rtl="0" eaLnBrk="0" fontAlgn="base" hangingPunct="0">
        <a:spcBef>
          <a:spcPct val="20000"/>
        </a:spcBef>
        <a:spcAft>
          <a:spcPct val="0"/>
        </a:spcAft>
        <a:buChar char="–"/>
        <a:defRPr sz="2400">
          <a:solidFill>
            <a:schemeClr val="bg1"/>
          </a:solidFill>
          <a:latin typeface="+mn-lt"/>
          <a:ea typeface="MS PGothic" pitchFamily="34" charset="-128"/>
        </a:defRPr>
      </a:lvl4pPr>
      <a:lvl5pPr marL="2057400" indent="-228600" algn="l" rtl="0" eaLnBrk="0" fontAlgn="base" hangingPunct="0">
        <a:spcBef>
          <a:spcPct val="20000"/>
        </a:spcBef>
        <a:spcAft>
          <a:spcPct val="0"/>
        </a:spcAft>
        <a:buChar char="»"/>
        <a:defRPr sz="2400">
          <a:solidFill>
            <a:schemeClr val="bg1"/>
          </a:solidFill>
          <a:latin typeface="+mn-lt"/>
          <a:ea typeface="MS PGothic" pitchFamily="34" charset="-128"/>
        </a:defRPr>
      </a:lvl5pPr>
      <a:lvl6pPr marL="2514600" indent="-228600" algn="l" rtl="0" eaLnBrk="1" fontAlgn="base" hangingPunct="1">
        <a:spcBef>
          <a:spcPct val="20000"/>
        </a:spcBef>
        <a:spcAft>
          <a:spcPct val="0"/>
        </a:spcAft>
        <a:buChar char="»"/>
        <a:defRPr sz="2400">
          <a:solidFill>
            <a:schemeClr val="bg1"/>
          </a:solidFill>
          <a:latin typeface="+mn-lt"/>
        </a:defRPr>
      </a:lvl6pPr>
      <a:lvl7pPr marL="2971800" indent="-228600" algn="l" rtl="0" eaLnBrk="1" fontAlgn="base" hangingPunct="1">
        <a:spcBef>
          <a:spcPct val="20000"/>
        </a:spcBef>
        <a:spcAft>
          <a:spcPct val="0"/>
        </a:spcAft>
        <a:buChar char="»"/>
        <a:defRPr sz="2400">
          <a:solidFill>
            <a:schemeClr val="bg1"/>
          </a:solidFill>
          <a:latin typeface="+mn-lt"/>
        </a:defRPr>
      </a:lvl7pPr>
      <a:lvl8pPr marL="3429000" indent="-228600" algn="l" rtl="0" eaLnBrk="1" fontAlgn="base" hangingPunct="1">
        <a:spcBef>
          <a:spcPct val="20000"/>
        </a:spcBef>
        <a:spcAft>
          <a:spcPct val="0"/>
        </a:spcAft>
        <a:buChar char="»"/>
        <a:defRPr sz="2400">
          <a:solidFill>
            <a:schemeClr val="bg1"/>
          </a:solidFill>
          <a:latin typeface="+mn-lt"/>
        </a:defRPr>
      </a:lvl8pPr>
      <a:lvl9pPr marL="3886200" indent="-228600" algn="l" rtl="0" eaLnBrk="1" fontAlgn="base" hangingPunct="1">
        <a:spcBef>
          <a:spcPct val="20000"/>
        </a:spcBef>
        <a:spcAft>
          <a:spcPct val="0"/>
        </a:spcAft>
        <a:buChar char="»"/>
        <a:defRPr sz="24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50000">
              <a:srgbClr val="000066"/>
            </a:gs>
            <a:gs pos="100000">
              <a:schemeClr val="bg2"/>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4CA5C0-AC76-488B-A1FC-F99F718998D8}"/>
              </a:ext>
            </a:extLst>
          </p:cNvPr>
          <p:cNvSpPr>
            <a:spLocks noGrp="1" noChangeArrowheads="1"/>
          </p:cNvSpPr>
          <p:nvPr>
            <p:ph type="title"/>
          </p:nvPr>
        </p:nvSpPr>
        <p:spPr bwMode="auto">
          <a:xfrm>
            <a:off x="313689" y="195263"/>
            <a:ext cx="8610669"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56" tIns="91428" rIns="182856" bIns="91428"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551E365-1AAA-4D01-9A78-C65ACDFF703D}"/>
              </a:ext>
            </a:extLst>
          </p:cNvPr>
          <p:cNvSpPr>
            <a:spLocks noGrp="1" noChangeArrowheads="1"/>
          </p:cNvSpPr>
          <p:nvPr>
            <p:ph type="body" idx="1"/>
          </p:nvPr>
        </p:nvSpPr>
        <p:spPr bwMode="auto">
          <a:xfrm>
            <a:off x="304165" y="1152525"/>
            <a:ext cx="8686860"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56" tIns="91428" rIns="182856" bIns="9142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Rectangle 4">
            <a:extLst>
              <a:ext uri="{FF2B5EF4-FFF2-40B4-BE49-F238E27FC236}">
                <a16:creationId xmlns:a16="http://schemas.microsoft.com/office/drawing/2014/main" id="{3749F759-D16D-4A8B-B094-482F02DFEB51}"/>
              </a:ext>
            </a:extLst>
          </p:cNvPr>
          <p:cNvSpPr>
            <a:spLocks noGrp="1" noChangeArrowheads="1"/>
          </p:cNvSpPr>
          <p:nvPr>
            <p:ph type="dt" sz="half" idx="2"/>
          </p:nvPr>
        </p:nvSpPr>
        <p:spPr bwMode="auto">
          <a:xfrm>
            <a:off x="686306" y="6248400"/>
            <a:ext cx="1904752" cy="457200"/>
          </a:xfrm>
          <a:prstGeom prst="rect">
            <a:avLst/>
          </a:prstGeom>
          <a:noFill/>
          <a:ln w="9525">
            <a:noFill/>
            <a:miter lim="800000"/>
            <a:headEnd/>
            <a:tailEnd/>
          </a:ln>
          <a:effectLst/>
        </p:spPr>
        <p:txBody>
          <a:bodyPr vert="horz" wrap="square" lIns="182856" tIns="91428" rIns="182856" bIns="91428" numCol="1" anchor="t" anchorCtr="0" compatLnSpc="1">
            <a:prstTxWarp prst="textNoShape">
              <a:avLst/>
            </a:prstTxWarp>
          </a:bodyPr>
          <a:lstStyle>
            <a:lvl1pPr eaLnBrk="0" hangingPunct="0">
              <a:spcBef>
                <a:spcPct val="0"/>
              </a:spcBef>
              <a:buFontTx/>
              <a:buNone/>
              <a:defRPr sz="1050">
                <a:latin typeface="Times New Roman" pitchFamily="18" charset="0"/>
              </a:defRPr>
            </a:lvl1pPr>
          </a:lstStyle>
          <a:p>
            <a:pPr>
              <a:defRPr/>
            </a:pPr>
            <a:endParaRPr lang="en-US"/>
          </a:p>
        </p:txBody>
      </p:sp>
      <p:sp>
        <p:nvSpPr>
          <p:cNvPr id="300037" name="Rectangle 5">
            <a:extLst>
              <a:ext uri="{FF2B5EF4-FFF2-40B4-BE49-F238E27FC236}">
                <a16:creationId xmlns:a16="http://schemas.microsoft.com/office/drawing/2014/main" id="{8A59078E-4E9C-4C6A-8CA3-61E9FE4449C6}"/>
              </a:ext>
            </a:extLst>
          </p:cNvPr>
          <p:cNvSpPr>
            <a:spLocks noGrp="1" noChangeArrowheads="1"/>
          </p:cNvSpPr>
          <p:nvPr>
            <p:ph type="ftr" sz="quarter" idx="3"/>
          </p:nvPr>
        </p:nvSpPr>
        <p:spPr bwMode="auto">
          <a:xfrm>
            <a:off x="3124984" y="6248400"/>
            <a:ext cx="2894033" cy="457200"/>
          </a:xfrm>
          <a:prstGeom prst="rect">
            <a:avLst/>
          </a:prstGeom>
          <a:noFill/>
          <a:ln w="9525">
            <a:noFill/>
            <a:miter lim="800000"/>
            <a:headEnd/>
            <a:tailEnd/>
          </a:ln>
          <a:effectLst/>
        </p:spPr>
        <p:txBody>
          <a:bodyPr vert="horz" wrap="square" lIns="182856" tIns="91428" rIns="182856" bIns="91428" numCol="1" anchor="t" anchorCtr="0" compatLnSpc="1">
            <a:prstTxWarp prst="textNoShape">
              <a:avLst/>
            </a:prstTxWarp>
          </a:bodyPr>
          <a:lstStyle>
            <a:lvl1pPr algn="ctr" eaLnBrk="0" hangingPunct="0">
              <a:spcBef>
                <a:spcPct val="0"/>
              </a:spcBef>
              <a:buFontTx/>
              <a:buNone/>
              <a:defRPr sz="1050">
                <a:latin typeface="Times New Roman" pitchFamily="18" charset="0"/>
              </a:defRPr>
            </a:lvl1pPr>
          </a:lstStyle>
          <a:p>
            <a:pPr>
              <a:defRPr/>
            </a:pPr>
            <a:endParaRPr lang="en-US"/>
          </a:p>
        </p:txBody>
      </p:sp>
      <p:sp>
        <p:nvSpPr>
          <p:cNvPr id="300038" name="Rectangle 6">
            <a:extLst>
              <a:ext uri="{FF2B5EF4-FFF2-40B4-BE49-F238E27FC236}">
                <a16:creationId xmlns:a16="http://schemas.microsoft.com/office/drawing/2014/main" id="{B669F557-D508-46F1-A851-B86BB7AB7CEE}"/>
              </a:ext>
            </a:extLst>
          </p:cNvPr>
          <p:cNvSpPr>
            <a:spLocks noGrp="1" noChangeArrowheads="1"/>
          </p:cNvSpPr>
          <p:nvPr>
            <p:ph type="sldNum" sz="quarter" idx="4"/>
          </p:nvPr>
        </p:nvSpPr>
        <p:spPr bwMode="auto">
          <a:xfrm>
            <a:off x="6552942" y="6248400"/>
            <a:ext cx="1904752" cy="457200"/>
          </a:xfrm>
          <a:prstGeom prst="rect">
            <a:avLst/>
          </a:prstGeom>
          <a:noFill/>
          <a:ln w="9525">
            <a:noFill/>
            <a:miter lim="800000"/>
            <a:headEnd/>
            <a:tailEnd/>
          </a:ln>
          <a:effectLst/>
        </p:spPr>
        <p:txBody>
          <a:bodyPr vert="horz" wrap="square" lIns="182856" tIns="91428" rIns="182856" bIns="91428" numCol="1" anchor="t" anchorCtr="0" compatLnSpc="1">
            <a:prstTxWarp prst="textNoShape">
              <a:avLst/>
            </a:prstTxWarp>
          </a:bodyPr>
          <a:lstStyle>
            <a:lvl1pPr algn="r" eaLnBrk="0" hangingPunct="0">
              <a:spcBef>
                <a:spcPct val="0"/>
              </a:spcBef>
              <a:buFontTx/>
              <a:buNone/>
              <a:defRPr sz="1050">
                <a:latin typeface="Times New Roman" panose="02020603050405020304" pitchFamily="18" charset="0"/>
              </a:defRPr>
            </a:lvl1pPr>
          </a:lstStyle>
          <a:p>
            <a:fld id="{5F786B12-4E22-4DBD-B86B-4A0483711687}" type="slidenum">
              <a:rPr lang="en-US" altLang="en-US"/>
              <a:pPr/>
              <a:t>‹#›</a:t>
            </a:fld>
            <a:endParaRPr lang="en-US" altLang="en-US"/>
          </a:p>
        </p:txBody>
      </p:sp>
    </p:spTree>
    <p:extLst>
      <p:ext uri="{BB962C8B-B14F-4D97-AF65-F5344CB8AC3E}">
        <p14:creationId xmlns:p14="http://schemas.microsoft.com/office/powerpoint/2010/main" val="616434037"/>
      </p:ext>
    </p:extLst>
  </p:cSld>
  <p:clrMap bg1="dk2" tx1="lt1" bg2="dk1" tx2="lt2" accent1="accent1" accent2="accent2" accent3="accent3" accent4="accent4" accent5="accent5" accent6="accent6" hlink="hlink" folHlink="folHlink"/>
  <p:sldLayoutIdLst>
    <p:sldLayoutId id="2147484737" r:id="rId1"/>
    <p:sldLayoutId id="2147484738" r:id="rId2"/>
    <p:sldLayoutId id="2147484739" r:id="rId3"/>
    <p:sldLayoutId id="2147484740" r:id="rId4"/>
    <p:sldLayoutId id="2147484741" r:id="rId5"/>
    <p:sldLayoutId id="2147484742" r:id="rId6"/>
    <p:sldLayoutId id="2147484743" r:id="rId7"/>
    <p:sldLayoutId id="2147484744" r:id="rId8"/>
    <p:sldLayoutId id="2147484745" r:id="rId9"/>
    <p:sldLayoutId id="2147484746" r:id="rId10"/>
    <p:sldLayoutId id="2147484747" r:id="rId11"/>
  </p:sldLayoutIdLst>
  <p:txStyles>
    <p:titleStyle>
      <a:lvl1pPr algn="ctr" defTabSz="685800" rtl="0" eaLnBrk="0" fontAlgn="base" hangingPunct="0">
        <a:spcBef>
          <a:spcPct val="0"/>
        </a:spcBef>
        <a:spcAft>
          <a:spcPct val="0"/>
        </a:spcAft>
        <a:defRPr sz="3600">
          <a:solidFill>
            <a:schemeClr val="tx2"/>
          </a:solidFill>
          <a:latin typeface="+mj-lt"/>
          <a:ea typeface="+mj-ea"/>
          <a:cs typeface="+mj-cs"/>
        </a:defRPr>
      </a:lvl1pPr>
      <a:lvl2pPr algn="ctr" defTabSz="685800" rtl="0" eaLnBrk="0" fontAlgn="base" hangingPunct="0">
        <a:spcBef>
          <a:spcPct val="0"/>
        </a:spcBef>
        <a:spcAft>
          <a:spcPct val="0"/>
        </a:spcAft>
        <a:defRPr sz="3600">
          <a:solidFill>
            <a:schemeClr val="tx2"/>
          </a:solidFill>
          <a:latin typeface="Arial" charset="0"/>
        </a:defRPr>
      </a:lvl2pPr>
      <a:lvl3pPr algn="ctr" defTabSz="685800" rtl="0" eaLnBrk="0" fontAlgn="base" hangingPunct="0">
        <a:spcBef>
          <a:spcPct val="0"/>
        </a:spcBef>
        <a:spcAft>
          <a:spcPct val="0"/>
        </a:spcAft>
        <a:defRPr sz="3600">
          <a:solidFill>
            <a:schemeClr val="tx2"/>
          </a:solidFill>
          <a:latin typeface="Arial" charset="0"/>
        </a:defRPr>
      </a:lvl3pPr>
      <a:lvl4pPr algn="ctr" defTabSz="685800" rtl="0" eaLnBrk="0" fontAlgn="base" hangingPunct="0">
        <a:spcBef>
          <a:spcPct val="0"/>
        </a:spcBef>
        <a:spcAft>
          <a:spcPct val="0"/>
        </a:spcAft>
        <a:defRPr sz="3600">
          <a:solidFill>
            <a:schemeClr val="tx2"/>
          </a:solidFill>
          <a:latin typeface="Arial" charset="0"/>
        </a:defRPr>
      </a:lvl4pPr>
      <a:lvl5pPr algn="ctr" defTabSz="685800" rtl="0" eaLnBrk="0" fontAlgn="base" hangingPunct="0">
        <a:spcBef>
          <a:spcPct val="0"/>
        </a:spcBef>
        <a:spcAft>
          <a:spcPct val="0"/>
        </a:spcAft>
        <a:defRPr sz="3600">
          <a:solidFill>
            <a:schemeClr val="tx2"/>
          </a:solidFill>
          <a:latin typeface="Arial" charset="0"/>
        </a:defRPr>
      </a:lvl5pPr>
      <a:lvl6pPr marL="171450" algn="ctr" defTabSz="685800" rtl="0" fontAlgn="base">
        <a:spcBef>
          <a:spcPct val="0"/>
        </a:spcBef>
        <a:spcAft>
          <a:spcPct val="0"/>
        </a:spcAft>
        <a:defRPr sz="3600">
          <a:solidFill>
            <a:schemeClr val="tx2"/>
          </a:solidFill>
          <a:latin typeface="Arial" charset="0"/>
        </a:defRPr>
      </a:lvl6pPr>
      <a:lvl7pPr marL="342900" algn="ctr" defTabSz="685800" rtl="0" fontAlgn="base">
        <a:spcBef>
          <a:spcPct val="0"/>
        </a:spcBef>
        <a:spcAft>
          <a:spcPct val="0"/>
        </a:spcAft>
        <a:defRPr sz="3600">
          <a:solidFill>
            <a:schemeClr val="tx2"/>
          </a:solidFill>
          <a:latin typeface="Arial" charset="0"/>
        </a:defRPr>
      </a:lvl7pPr>
      <a:lvl8pPr marL="514350" algn="ctr" defTabSz="685800" rtl="0" fontAlgn="base">
        <a:spcBef>
          <a:spcPct val="0"/>
        </a:spcBef>
        <a:spcAft>
          <a:spcPct val="0"/>
        </a:spcAft>
        <a:defRPr sz="3600">
          <a:solidFill>
            <a:schemeClr val="tx2"/>
          </a:solidFill>
          <a:latin typeface="Arial" charset="0"/>
        </a:defRPr>
      </a:lvl8pPr>
      <a:lvl9pPr marL="685800" algn="ctr" defTabSz="685800" rtl="0" fontAlgn="base">
        <a:spcBef>
          <a:spcPct val="0"/>
        </a:spcBef>
        <a:spcAft>
          <a:spcPct val="0"/>
        </a:spcAft>
        <a:defRPr sz="3600">
          <a:solidFill>
            <a:schemeClr val="tx2"/>
          </a:solidFill>
          <a:latin typeface="Arial" charset="0"/>
        </a:defRPr>
      </a:lvl9pPr>
    </p:titleStyle>
    <p:bodyStyle>
      <a:lvl1pPr marL="257175" indent="-257175" algn="l" defTabSz="685800" rtl="0" eaLnBrk="0" fontAlgn="base" hangingPunct="0">
        <a:spcBef>
          <a:spcPct val="20000"/>
        </a:spcBef>
        <a:spcAft>
          <a:spcPct val="0"/>
        </a:spcAft>
        <a:buChar char="•"/>
        <a:defRPr sz="2400">
          <a:solidFill>
            <a:schemeClr val="tx1"/>
          </a:solidFill>
          <a:latin typeface="+mn-lt"/>
          <a:ea typeface="+mn-ea"/>
          <a:cs typeface="+mn-cs"/>
        </a:defRPr>
      </a:lvl1pPr>
      <a:lvl2pPr marL="598884" indent="-255984" algn="l" defTabSz="685800" rtl="0" eaLnBrk="0" fontAlgn="base" hangingPunct="0">
        <a:spcBef>
          <a:spcPct val="20000"/>
        </a:spcBef>
        <a:spcAft>
          <a:spcPct val="0"/>
        </a:spcAft>
        <a:buChar char="–"/>
        <a:defRPr sz="2100">
          <a:solidFill>
            <a:schemeClr val="tx1"/>
          </a:solidFill>
          <a:latin typeface="+mn-lt"/>
        </a:defRPr>
      </a:lvl2pPr>
      <a:lvl3pPr marL="859631" indent="-175022" algn="l" defTabSz="685800" rtl="0" eaLnBrk="0" fontAlgn="base" hangingPunct="0">
        <a:spcBef>
          <a:spcPct val="20000"/>
        </a:spcBef>
        <a:spcAft>
          <a:spcPct val="0"/>
        </a:spcAft>
        <a:buChar char="•"/>
        <a:defRPr sz="1800">
          <a:solidFill>
            <a:schemeClr val="tx1"/>
          </a:solidFill>
          <a:latin typeface="+mn-lt"/>
        </a:defRPr>
      </a:lvl3pPr>
      <a:lvl4pPr marL="1197769" indent="-251222" algn="l" defTabSz="685800" rtl="0" eaLnBrk="0" fontAlgn="base" hangingPunct="0">
        <a:spcBef>
          <a:spcPct val="20000"/>
        </a:spcBef>
        <a:spcAft>
          <a:spcPct val="0"/>
        </a:spcAft>
        <a:buChar char="–"/>
        <a:defRPr sz="1800">
          <a:solidFill>
            <a:schemeClr val="tx1"/>
          </a:solidFill>
          <a:latin typeface="+mn-lt"/>
        </a:defRPr>
      </a:lvl4pPr>
      <a:lvl5pPr marL="1545431" indent="-260747" algn="l" defTabSz="685800" rtl="0" eaLnBrk="0" fontAlgn="base" hangingPunct="0">
        <a:spcBef>
          <a:spcPct val="20000"/>
        </a:spcBef>
        <a:spcAft>
          <a:spcPct val="0"/>
        </a:spcAft>
        <a:buChar char="»"/>
        <a:defRPr sz="1800">
          <a:solidFill>
            <a:schemeClr val="tx1"/>
          </a:solidFill>
          <a:latin typeface="+mn-lt"/>
        </a:defRPr>
      </a:lvl5pPr>
      <a:lvl6pPr marL="1716881" indent="-260747" algn="l" defTabSz="685800" rtl="0" fontAlgn="base">
        <a:spcBef>
          <a:spcPct val="20000"/>
        </a:spcBef>
        <a:spcAft>
          <a:spcPct val="0"/>
        </a:spcAft>
        <a:buChar char="»"/>
        <a:defRPr sz="1800">
          <a:solidFill>
            <a:schemeClr val="tx1"/>
          </a:solidFill>
          <a:latin typeface="+mn-lt"/>
        </a:defRPr>
      </a:lvl6pPr>
      <a:lvl7pPr marL="1888331" indent="-260747" algn="l" defTabSz="685800" rtl="0" fontAlgn="base">
        <a:spcBef>
          <a:spcPct val="20000"/>
        </a:spcBef>
        <a:spcAft>
          <a:spcPct val="0"/>
        </a:spcAft>
        <a:buChar char="»"/>
        <a:defRPr sz="1800">
          <a:solidFill>
            <a:schemeClr val="tx1"/>
          </a:solidFill>
          <a:latin typeface="+mn-lt"/>
        </a:defRPr>
      </a:lvl7pPr>
      <a:lvl8pPr marL="2059781" indent="-260747" algn="l" defTabSz="685800" rtl="0" fontAlgn="base">
        <a:spcBef>
          <a:spcPct val="20000"/>
        </a:spcBef>
        <a:spcAft>
          <a:spcPct val="0"/>
        </a:spcAft>
        <a:buChar char="»"/>
        <a:defRPr sz="1800">
          <a:solidFill>
            <a:schemeClr val="tx1"/>
          </a:solidFill>
          <a:latin typeface="+mn-lt"/>
        </a:defRPr>
      </a:lvl8pPr>
      <a:lvl9pPr marL="2231231" indent="-260747" algn="l" defTabSz="685800" rtl="0" fontAlgn="base">
        <a:spcBef>
          <a:spcPct val="20000"/>
        </a:spcBef>
        <a:spcAft>
          <a:spcPct val="0"/>
        </a:spcAft>
        <a:buChar char="»"/>
        <a:defRPr sz="1800">
          <a:solidFill>
            <a:schemeClr val="tx1"/>
          </a:solidFill>
          <a:latin typeface="+mn-lt"/>
        </a:defRPr>
      </a:lvl9pPr>
    </p:bodyStyle>
    <p:other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261575F-3335-40AD-A33D-AED745726193}"/>
              </a:ext>
            </a:extLst>
          </p:cNvPr>
          <p:cNvSpPr>
            <a:spLocks noGrp="1" noChangeArrowheads="1"/>
          </p:cNvSpPr>
          <p:nvPr>
            <p:ph type="title"/>
          </p:nvPr>
        </p:nvSpPr>
        <p:spPr bwMode="auto">
          <a:xfrm>
            <a:off x="6858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C56E1DF6-FF8A-4EC8-8F4E-DC3FD9F91B57}"/>
              </a:ext>
            </a:extLst>
          </p:cNvPr>
          <p:cNvSpPr>
            <a:spLocks noGrp="1" noChangeArrowheads="1"/>
          </p:cNvSpPr>
          <p:nvPr>
            <p:ph type="body" idx="1"/>
          </p:nvPr>
        </p:nvSpPr>
        <p:spPr bwMode="auto">
          <a:xfrm>
            <a:off x="685800" y="1295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6800B926-790B-4984-8FBE-1E9ADBAEAC8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a:extLst>
              <a:ext uri="{FF2B5EF4-FFF2-40B4-BE49-F238E27FC236}">
                <a16:creationId xmlns:a16="http://schemas.microsoft.com/office/drawing/2014/main" id="{A86A0A36-1D11-4645-A0A4-B1D6F25AB2F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a:extLst>
              <a:ext uri="{FF2B5EF4-FFF2-40B4-BE49-F238E27FC236}">
                <a16:creationId xmlns:a16="http://schemas.microsoft.com/office/drawing/2014/main" id="{4CCD518D-8D81-458C-B7B1-47E8FA11443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38A3DF7-33DD-42C5-8566-6D43BD070513}" type="slidenum">
              <a:rPr lang="en-GB" altLang="en-US"/>
              <a:pPr/>
              <a:t>‹#›</a:t>
            </a:fld>
            <a:endParaRPr lang="en-GB" altLang="en-US"/>
          </a:p>
        </p:txBody>
      </p:sp>
    </p:spTree>
    <p:extLst>
      <p:ext uri="{BB962C8B-B14F-4D97-AF65-F5344CB8AC3E}">
        <p14:creationId xmlns:p14="http://schemas.microsoft.com/office/powerpoint/2010/main" val="2530054990"/>
      </p:ext>
    </p:extLst>
  </p:cSld>
  <p:clrMap bg1="lt1" tx1="dk1" bg2="lt2" tx2="dk2" accent1="accent1" accent2="accent2" accent3="accent3" accent4="accent4" accent5="accent5" accent6="accent6" hlink="hlink" folHlink="folHlink"/>
  <p:sldLayoutIdLst>
    <p:sldLayoutId id="2147484752" r:id="rId1"/>
    <p:sldLayoutId id="2147484753" r:id="rId2"/>
    <p:sldLayoutId id="2147484754" r:id="rId3"/>
    <p:sldLayoutId id="2147484755" r:id="rId4"/>
    <p:sldLayoutId id="2147484756" r:id="rId5"/>
    <p:sldLayoutId id="2147484757" r:id="rId6"/>
    <p:sldLayoutId id="2147484758" r:id="rId7"/>
    <p:sldLayoutId id="2147484759" r:id="rId8"/>
    <p:sldLayoutId id="2147484760" r:id="rId9"/>
    <p:sldLayoutId id="2147484761" r:id="rId10"/>
    <p:sldLayoutId id="2147484762" r:id="rId11"/>
    <p:sldLayoutId id="2147484763" r:id="rId12"/>
    <p:sldLayoutId id="2147484764" r:id="rId13"/>
  </p:sldLayoutIdLst>
  <p:transition/>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9900"/>
          </a:solidFill>
          <a:latin typeface="+mn-lt"/>
          <a:cs typeface="+mn-cs"/>
        </a:defRPr>
      </a:lvl2pPr>
      <a:lvl3pPr marL="1143000" indent="-228600" algn="l" rtl="0" eaLnBrk="0" fontAlgn="base" hangingPunct="0">
        <a:spcBef>
          <a:spcPct val="20000"/>
        </a:spcBef>
        <a:spcAft>
          <a:spcPct val="0"/>
        </a:spcAft>
        <a:buChar char="•"/>
        <a:defRPr sz="2400">
          <a:solidFill>
            <a:srgbClr val="66FFFF"/>
          </a:solidFill>
          <a:latin typeface="+mn-lt"/>
          <a:cs typeface="+mn-cs"/>
        </a:defRPr>
      </a:lvl3pPr>
      <a:lvl4pPr marL="1600200" indent="-228600" algn="l" rtl="0" eaLnBrk="0" fontAlgn="base" hangingPunct="0">
        <a:spcBef>
          <a:spcPct val="20000"/>
        </a:spcBef>
        <a:spcAft>
          <a:spcPct val="0"/>
        </a:spcAft>
        <a:buChar char="–"/>
        <a:defRPr sz="2000">
          <a:solidFill>
            <a:schemeClr val="bg1"/>
          </a:solidFill>
          <a:latin typeface="+mn-lt"/>
          <a:cs typeface="+mn-cs"/>
        </a:defRPr>
      </a:lvl4pPr>
      <a:lvl5pPr marL="2057400" indent="-228600" algn="l" rtl="0" eaLnBrk="0" fontAlgn="base" hangingPunct="0">
        <a:spcBef>
          <a:spcPct val="20000"/>
        </a:spcBef>
        <a:spcAft>
          <a:spcPct val="0"/>
        </a:spcAft>
        <a:buChar char="»"/>
        <a:defRPr sz="2000">
          <a:solidFill>
            <a:schemeClr val="bg1"/>
          </a:solidFill>
          <a:latin typeface="+mn-lt"/>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A5246B8-E2F4-4AE1-9B50-4A1DA3600A88}"/>
              </a:ext>
            </a:extLst>
          </p:cNvPr>
          <p:cNvSpPr>
            <a:spLocks noGrp="1" noChangeArrowheads="1"/>
          </p:cNvSpPr>
          <p:nvPr>
            <p:ph type="title"/>
          </p:nvPr>
        </p:nvSpPr>
        <p:spPr bwMode="auto">
          <a:xfrm>
            <a:off x="6858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685BAAF5-7AC5-4815-8F9B-67474A225047}"/>
              </a:ext>
            </a:extLst>
          </p:cNvPr>
          <p:cNvSpPr>
            <a:spLocks noGrp="1" noChangeArrowheads="1"/>
          </p:cNvSpPr>
          <p:nvPr>
            <p:ph type="body" idx="1"/>
          </p:nvPr>
        </p:nvSpPr>
        <p:spPr bwMode="auto">
          <a:xfrm>
            <a:off x="685800" y="1295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0B3F46E9-C7A4-4587-B7B7-731FA1DE2BBF}"/>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defRPr/>
            </a:pPr>
            <a:endParaRPr lang="en-GB"/>
          </a:p>
        </p:txBody>
      </p:sp>
      <p:sp>
        <p:nvSpPr>
          <p:cNvPr id="1029" name="Rectangle 5">
            <a:extLst>
              <a:ext uri="{FF2B5EF4-FFF2-40B4-BE49-F238E27FC236}">
                <a16:creationId xmlns:a16="http://schemas.microsoft.com/office/drawing/2014/main" id="{34B6CD87-2501-4411-A658-F021BC57DBC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a:defRPr/>
            </a:pPr>
            <a:endParaRPr lang="en-GB"/>
          </a:p>
        </p:txBody>
      </p:sp>
      <p:sp>
        <p:nvSpPr>
          <p:cNvPr id="1030" name="Rectangle 6">
            <a:extLst>
              <a:ext uri="{FF2B5EF4-FFF2-40B4-BE49-F238E27FC236}">
                <a16:creationId xmlns:a16="http://schemas.microsoft.com/office/drawing/2014/main" id="{1A45A4F8-7A65-4BDE-AF5B-A4F08545D37C}"/>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BBF3AC34-7B1B-4957-A6EA-DB944BFC01AE}" type="slidenum">
              <a:rPr lang="en-GB" altLang="en-US"/>
              <a:pPr/>
              <a:t>‹#›</a:t>
            </a:fld>
            <a:endParaRPr lang="en-GB" altLang="en-US"/>
          </a:p>
        </p:txBody>
      </p:sp>
    </p:spTree>
    <p:extLst>
      <p:ext uri="{BB962C8B-B14F-4D97-AF65-F5344CB8AC3E}">
        <p14:creationId xmlns:p14="http://schemas.microsoft.com/office/powerpoint/2010/main" val="1584821321"/>
      </p:ext>
    </p:extLst>
  </p:cSld>
  <p:clrMap bg1="lt1" tx1="dk1" bg2="lt2" tx2="dk2" accent1="accent1" accent2="accent2" accent3="accent3" accent4="accent4" accent5="accent5" accent6="accent6" hlink="hlink" folHlink="folHlink"/>
  <p:sldLayoutIdLst>
    <p:sldLayoutId id="2147484817" r:id="rId1"/>
    <p:sldLayoutId id="2147484818" r:id="rId2"/>
  </p:sldLayoutIdLst>
  <p:transition/>
  <p:txStyles>
    <p:titleStyle>
      <a:lvl1pPr algn="ctr" rtl="0" eaLnBrk="0" fontAlgn="base" hangingPunct="0">
        <a:spcBef>
          <a:spcPct val="0"/>
        </a:spcBef>
        <a:spcAft>
          <a:spcPct val="0"/>
        </a:spcAft>
        <a:defRPr sz="4400">
          <a:solidFill>
            <a:srgbClr val="FFFF00"/>
          </a:solidFill>
          <a:latin typeface="arial" panose="020B0604020202020204" pitchFamily="34" charset="0"/>
          <a:ea typeface="+mj-ea"/>
          <a:cs typeface="+mj-cs"/>
        </a:defRPr>
      </a:lvl1pPr>
      <a:lvl2pPr algn="ctr" rtl="0" eaLnBrk="0" fontAlgn="base" hangingPunct="0">
        <a:spcBef>
          <a:spcPct val="0"/>
        </a:spcBef>
        <a:spcAft>
          <a:spcPct val="0"/>
        </a:spcAft>
        <a:defRPr sz="4400">
          <a:solidFill>
            <a:srgbClr val="FFFF00"/>
          </a:solidFill>
          <a:latin typeface="arial" panose="020B0604020202020204" pitchFamily="34" charset="0"/>
          <a:cs typeface="Times New Roman" pitchFamily="18" charset="0"/>
        </a:defRPr>
      </a:lvl2pPr>
      <a:lvl3pPr algn="ctr" rtl="0" eaLnBrk="0" fontAlgn="base" hangingPunct="0">
        <a:spcBef>
          <a:spcPct val="0"/>
        </a:spcBef>
        <a:spcAft>
          <a:spcPct val="0"/>
        </a:spcAft>
        <a:defRPr sz="4400">
          <a:solidFill>
            <a:srgbClr val="FFFF00"/>
          </a:solidFill>
          <a:latin typeface="arial" panose="020B0604020202020204" pitchFamily="34" charset="0"/>
          <a:cs typeface="Times New Roman" pitchFamily="18" charset="0"/>
        </a:defRPr>
      </a:lvl3pPr>
      <a:lvl4pPr algn="ctr" rtl="0" eaLnBrk="0" fontAlgn="base" hangingPunct="0">
        <a:spcBef>
          <a:spcPct val="0"/>
        </a:spcBef>
        <a:spcAft>
          <a:spcPct val="0"/>
        </a:spcAft>
        <a:defRPr sz="4400">
          <a:solidFill>
            <a:srgbClr val="FFFF00"/>
          </a:solidFill>
          <a:latin typeface="arial" panose="020B0604020202020204" pitchFamily="34" charset="0"/>
          <a:cs typeface="Times New Roman" pitchFamily="18" charset="0"/>
        </a:defRPr>
      </a:lvl4pPr>
      <a:lvl5pPr algn="ctr" rtl="0" eaLnBrk="0" fontAlgn="base" hangingPunct="0">
        <a:spcBef>
          <a:spcPct val="0"/>
        </a:spcBef>
        <a:spcAft>
          <a:spcPct val="0"/>
        </a:spcAft>
        <a:defRPr sz="4400">
          <a:solidFill>
            <a:srgbClr val="FFFF00"/>
          </a:solidFill>
          <a:latin typeface="arial" panose="020B0604020202020204" pitchFamily="34"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rgbClr val="FF9900"/>
          </a:solidFill>
          <a:latin typeface="arial" panose="020B0604020202020204" pitchFamily="34" charset="0"/>
          <a:cs typeface="+mn-cs"/>
        </a:defRPr>
      </a:lvl2pPr>
      <a:lvl3pPr marL="1143000" indent="-228600" algn="l" rtl="0" eaLnBrk="0" fontAlgn="base" hangingPunct="0">
        <a:spcBef>
          <a:spcPct val="20000"/>
        </a:spcBef>
        <a:spcAft>
          <a:spcPct val="0"/>
        </a:spcAft>
        <a:buChar char="•"/>
        <a:defRPr sz="2400">
          <a:solidFill>
            <a:srgbClr val="66FFFF"/>
          </a:solidFill>
          <a:latin typeface="arial" panose="020B0604020202020204" pitchFamily="34" charset="0"/>
          <a:cs typeface="+mn-cs"/>
        </a:defRPr>
      </a:lvl3pPr>
      <a:lvl4pPr marL="1600200" indent="-228600" algn="l" rtl="0" eaLnBrk="0" fontAlgn="base" hangingPunct="0">
        <a:spcBef>
          <a:spcPct val="20000"/>
        </a:spcBef>
        <a:spcAft>
          <a:spcPct val="0"/>
        </a:spcAft>
        <a:buChar char="–"/>
        <a:defRPr sz="2000">
          <a:solidFill>
            <a:schemeClr val="bg1"/>
          </a:solidFill>
          <a:latin typeface="arial" panose="020B0604020202020204" pitchFamily="34" charset="0"/>
          <a:cs typeface="+mn-cs"/>
        </a:defRPr>
      </a:lvl4pPr>
      <a:lvl5pPr marL="2057400" indent="-228600" algn="l" rtl="0" eaLnBrk="0" fontAlgn="base" hangingPunct="0">
        <a:spcBef>
          <a:spcPct val="20000"/>
        </a:spcBef>
        <a:spcAft>
          <a:spcPct val="0"/>
        </a:spcAft>
        <a:buChar char="»"/>
        <a:defRPr sz="2000">
          <a:solidFill>
            <a:schemeClr val="bg1"/>
          </a:solidFill>
          <a:latin typeface="arial" panose="020B0604020202020204" pitchFamily="34" charset="0"/>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14325" y="195263"/>
            <a:ext cx="8610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04800" y="1152525"/>
            <a:ext cx="8686800" cy="547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latin typeface="Times New Roman" pitchFamily="18" charset="0"/>
              </a:defRPr>
            </a:lvl1pPr>
          </a:lstStyle>
          <a:p>
            <a:pPr eaLnBrk="0" hangingPunct="0"/>
            <a:endParaRPr lang="en-US" sz="1400">
              <a:solidFill>
                <a:srgbClr val="FFFFFF"/>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a:latin typeface="Times New Roman" pitchFamily="18" charset="0"/>
              </a:defRPr>
            </a:lvl1pPr>
          </a:lstStyle>
          <a:p>
            <a:pPr eaLnBrk="0" hangingPunct="0"/>
            <a:endParaRPr lang="en-US" sz="1400">
              <a:solidFill>
                <a:srgbClr val="FFFFFF"/>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a:latin typeface="Times New Roman" pitchFamily="18" charset="0"/>
              </a:defRPr>
            </a:lvl1pPr>
          </a:lstStyle>
          <a:p>
            <a:pPr eaLnBrk="0" hangingPunct="0"/>
            <a:fld id="{631550C6-825E-4FE4-9213-DE8CC45483A5}" type="slidenum">
              <a:rPr lang="en-US" sz="1400" smtClean="0">
                <a:solidFill>
                  <a:srgbClr val="FFFFFF"/>
                </a:solidFill>
              </a:rPr>
              <a:pPr eaLnBrk="0" hangingPunct="0"/>
              <a:t>‹#›</a:t>
            </a:fld>
            <a:endParaRPr lang="en-US" sz="1400">
              <a:solidFill>
                <a:srgbClr val="FFFFFF"/>
              </a:solidFill>
            </a:endParaRPr>
          </a:p>
        </p:txBody>
      </p:sp>
    </p:spTree>
    <p:extLst>
      <p:ext uri="{BB962C8B-B14F-4D97-AF65-F5344CB8AC3E}">
        <p14:creationId xmlns:p14="http://schemas.microsoft.com/office/powerpoint/2010/main" val="1134536190"/>
      </p:ext>
    </p:extLst>
  </p:cSld>
  <p:clrMap bg1="dk2" tx1="lt1" bg2="dk1" tx2="lt2" accent1="accent1" accent2="accent2" accent3="accent3" accent4="accent4" accent5="accent5" accent6="accent6" hlink="hlink" folHlink="folHlink"/>
  <p:sldLayoutIdLst>
    <p:sldLayoutId id="2147485110" r:id="rId1"/>
    <p:sldLayoutId id="2147485111" r:id="rId2"/>
    <p:sldLayoutId id="2147485112" r:id="rId3"/>
    <p:sldLayoutId id="2147485113" r:id="rId4"/>
    <p:sldLayoutId id="2147485114" r:id="rId5"/>
    <p:sldLayoutId id="2147485115" r:id="rId6"/>
    <p:sldLayoutId id="2147485116" r:id="rId7"/>
    <p:sldLayoutId id="2147485117" r:id="rId8"/>
    <p:sldLayoutId id="2147485118" r:id="rId9"/>
    <p:sldLayoutId id="2147485119" r:id="rId10"/>
    <p:sldLayoutId id="2147485120" r:id="rId11"/>
  </p:sldLayoutIdLst>
  <p:transition>
    <p:wipe dir="d"/>
  </p:transition>
  <p:txStyles>
    <p:titleStyle>
      <a:lvl1pPr algn="ctr" rtl="0" eaLnBrk="0" fontAlgn="base" hangingPunct="0">
        <a:spcBef>
          <a:spcPct val="0"/>
        </a:spcBef>
        <a:spcAft>
          <a:spcPct val="0"/>
        </a:spcAft>
        <a:defRPr sz="4800">
          <a:solidFill>
            <a:schemeClr val="tx2"/>
          </a:solidFill>
          <a:latin typeface="+mj-lt"/>
          <a:ea typeface="+mj-ea"/>
          <a:cs typeface="+mj-cs"/>
        </a:defRPr>
      </a:lvl1pPr>
      <a:lvl2pPr algn="ctr" rtl="0" eaLnBrk="0" fontAlgn="base" hangingPunct="0">
        <a:spcBef>
          <a:spcPct val="0"/>
        </a:spcBef>
        <a:spcAft>
          <a:spcPct val="0"/>
        </a:spcAft>
        <a:defRPr sz="4800">
          <a:solidFill>
            <a:schemeClr val="tx2"/>
          </a:solidFill>
          <a:latin typeface="Arial" pitchFamily="34" charset="0"/>
        </a:defRPr>
      </a:lvl2pPr>
      <a:lvl3pPr algn="ctr" rtl="0" eaLnBrk="0" fontAlgn="base" hangingPunct="0">
        <a:spcBef>
          <a:spcPct val="0"/>
        </a:spcBef>
        <a:spcAft>
          <a:spcPct val="0"/>
        </a:spcAft>
        <a:defRPr sz="4800">
          <a:solidFill>
            <a:schemeClr val="tx2"/>
          </a:solidFill>
          <a:latin typeface="Arial" pitchFamily="34" charset="0"/>
        </a:defRPr>
      </a:lvl3pPr>
      <a:lvl4pPr algn="ctr" rtl="0" eaLnBrk="0" fontAlgn="base" hangingPunct="0">
        <a:spcBef>
          <a:spcPct val="0"/>
        </a:spcBef>
        <a:spcAft>
          <a:spcPct val="0"/>
        </a:spcAft>
        <a:defRPr sz="4800">
          <a:solidFill>
            <a:schemeClr val="tx2"/>
          </a:solidFill>
          <a:latin typeface="Arial" pitchFamily="34" charset="0"/>
        </a:defRPr>
      </a:lvl4pPr>
      <a:lvl5pPr algn="ctr" rtl="0" eaLnBrk="0" fontAlgn="base" hangingPunct="0">
        <a:spcBef>
          <a:spcPct val="0"/>
        </a:spcBef>
        <a:spcAft>
          <a:spcPct val="0"/>
        </a:spcAft>
        <a:defRPr sz="4800">
          <a:solidFill>
            <a:schemeClr val="tx2"/>
          </a:solidFill>
          <a:latin typeface="Arial" pitchFamily="34" charset="0"/>
        </a:defRPr>
      </a:lvl5pPr>
      <a:lvl6pPr marL="457200" algn="ctr" rtl="0" eaLnBrk="0" fontAlgn="base" hangingPunct="0">
        <a:spcBef>
          <a:spcPct val="0"/>
        </a:spcBef>
        <a:spcAft>
          <a:spcPct val="0"/>
        </a:spcAft>
        <a:defRPr sz="4800">
          <a:solidFill>
            <a:schemeClr val="tx2"/>
          </a:solidFill>
          <a:latin typeface="Arial" pitchFamily="34" charset="0"/>
        </a:defRPr>
      </a:lvl6pPr>
      <a:lvl7pPr marL="914400" algn="ctr" rtl="0" eaLnBrk="0" fontAlgn="base" hangingPunct="0">
        <a:spcBef>
          <a:spcPct val="0"/>
        </a:spcBef>
        <a:spcAft>
          <a:spcPct val="0"/>
        </a:spcAft>
        <a:defRPr sz="4800">
          <a:solidFill>
            <a:schemeClr val="tx2"/>
          </a:solidFill>
          <a:latin typeface="Arial" pitchFamily="34" charset="0"/>
        </a:defRPr>
      </a:lvl7pPr>
      <a:lvl8pPr marL="1371600" algn="ctr" rtl="0" eaLnBrk="0" fontAlgn="base" hangingPunct="0">
        <a:spcBef>
          <a:spcPct val="0"/>
        </a:spcBef>
        <a:spcAft>
          <a:spcPct val="0"/>
        </a:spcAft>
        <a:defRPr sz="4800">
          <a:solidFill>
            <a:schemeClr val="tx2"/>
          </a:solidFill>
          <a:latin typeface="Arial" pitchFamily="34" charset="0"/>
        </a:defRPr>
      </a:lvl8pPr>
      <a:lvl9pPr marL="1828800" algn="ctr" rtl="0" eaLnBrk="0" fontAlgn="base" hangingPunct="0">
        <a:spcBef>
          <a:spcPct val="0"/>
        </a:spcBef>
        <a:spcAft>
          <a:spcPct val="0"/>
        </a:spcAft>
        <a:defRPr sz="48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eaLnBrk="0" fontAlgn="base" hangingPunct="0">
        <a:spcBef>
          <a:spcPct val="20000"/>
        </a:spcBef>
        <a:spcAft>
          <a:spcPct val="0"/>
        </a:spcAft>
        <a:buChar char="»"/>
        <a:defRPr sz="2400">
          <a:solidFill>
            <a:schemeClr val="tx1"/>
          </a:solidFill>
          <a:latin typeface="+mn-lt"/>
        </a:defRPr>
      </a:lvl6pPr>
      <a:lvl7pPr marL="2971800" indent="-228600" algn="l" rtl="0" eaLnBrk="0" fontAlgn="base" hangingPunct="0">
        <a:spcBef>
          <a:spcPct val="20000"/>
        </a:spcBef>
        <a:spcAft>
          <a:spcPct val="0"/>
        </a:spcAft>
        <a:buChar char="»"/>
        <a:defRPr sz="2400">
          <a:solidFill>
            <a:schemeClr val="tx1"/>
          </a:solidFill>
          <a:latin typeface="+mn-lt"/>
        </a:defRPr>
      </a:lvl7pPr>
      <a:lvl8pPr marL="3429000" indent="-228600" algn="l" rtl="0" eaLnBrk="0" fontAlgn="base" hangingPunct="0">
        <a:spcBef>
          <a:spcPct val="20000"/>
        </a:spcBef>
        <a:spcAft>
          <a:spcPct val="0"/>
        </a:spcAft>
        <a:buChar char="»"/>
        <a:defRPr sz="2400">
          <a:solidFill>
            <a:schemeClr val="tx1"/>
          </a:solidFill>
          <a:latin typeface="+mn-lt"/>
        </a:defRPr>
      </a:lvl8pPr>
      <a:lvl9pPr marL="3886200" indent="-228600" algn="l" rtl="0" eaLnBrk="0" fontAlgn="base" hangingPunct="0">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385754B0-3582-46B5-BBD4-1F01EB4A7545}"/>
              </a:ext>
            </a:extLst>
          </p:cNvPr>
          <p:cNvSpPr>
            <a:spLocks noGrp="1" noChangeArrowheads="1"/>
          </p:cNvSpPr>
          <p:nvPr>
            <p:ph type="title"/>
          </p:nvPr>
        </p:nvSpPr>
        <p:spPr bwMode="auto">
          <a:xfrm>
            <a:off x="314325" y="195263"/>
            <a:ext cx="8610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a:extLst>
              <a:ext uri="{FF2B5EF4-FFF2-40B4-BE49-F238E27FC236}">
                <a16:creationId xmlns:a16="http://schemas.microsoft.com/office/drawing/2014/main" id="{AB5E816E-B7DB-4C74-80C1-44D4091EDD46}"/>
              </a:ext>
            </a:extLst>
          </p:cNvPr>
          <p:cNvSpPr>
            <a:spLocks noGrp="1" noChangeArrowheads="1"/>
          </p:cNvSpPr>
          <p:nvPr>
            <p:ph type="body" idx="1"/>
          </p:nvPr>
        </p:nvSpPr>
        <p:spPr bwMode="auto">
          <a:xfrm>
            <a:off x="304800" y="1152525"/>
            <a:ext cx="8686800" cy="547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4EAF154-FE17-4B5D-91FE-C7B7216CC612}"/>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solidFill>
                  <a:srgbClr val="FFFFFF"/>
                </a:solidFill>
                <a:latin typeface="Times New Roman" pitchFamily="18" charset="0"/>
                <a:cs typeface="+mn-cs"/>
              </a:defRPr>
            </a:lvl1pPr>
          </a:lstStyle>
          <a:p>
            <a:pPr>
              <a:defRPr/>
            </a:pPr>
            <a:endParaRPr lang="en-US"/>
          </a:p>
        </p:txBody>
      </p:sp>
      <p:sp>
        <p:nvSpPr>
          <p:cNvPr id="1029" name="Rectangle 5">
            <a:extLst>
              <a:ext uri="{FF2B5EF4-FFF2-40B4-BE49-F238E27FC236}">
                <a16:creationId xmlns:a16="http://schemas.microsoft.com/office/drawing/2014/main" id="{41E2315B-E657-4F70-AF01-FCEDC0D8C081}"/>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solidFill>
                  <a:srgbClr val="FFFFFF"/>
                </a:solidFill>
                <a:latin typeface="Times New Roman" pitchFamily="18" charset="0"/>
                <a:cs typeface="+mn-cs"/>
              </a:defRPr>
            </a:lvl1pPr>
          </a:lstStyle>
          <a:p>
            <a:pPr>
              <a:defRPr/>
            </a:pPr>
            <a:endParaRPr lang="en-US"/>
          </a:p>
        </p:txBody>
      </p:sp>
      <p:sp>
        <p:nvSpPr>
          <p:cNvPr id="1030" name="Rectangle 6">
            <a:extLst>
              <a:ext uri="{FF2B5EF4-FFF2-40B4-BE49-F238E27FC236}">
                <a16:creationId xmlns:a16="http://schemas.microsoft.com/office/drawing/2014/main" id="{8C461551-A79C-44B5-8E38-7EFF72341113}"/>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Times New Roman" panose="02020603050405020304" pitchFamily="18" charset="0"/>
              </a:defRPr>
            </a:lvl1pPr>
          </a:lstStyle>
          <a:p>
            <a:fld id="{A6FFB277-5F97-42B1-938F-D3CE78A6CFC6}" type="slidenum">
              <a:rPr lang="en-US" altLang="en-US"/>
              <a:pPr/>
              <a:t>‹#›</a:t>
            </a:fld>
            <a:endParaRPr lang="en-US" altLang="en-US"/>
          </a:p>
        </p:txBody>
      </p:sp>
    </p:spTree>
    <p:extLst>
      <p:ext uri="{BB962C8B-B14F-4D97-AF65-F5344CB8AC3E}">
        <p14:creationId xmlns:p14="http://schemas.microsoft.com/office/powerpoint/2010/main" val="3335471152"/>
      </p:ext>
    </p:extLst>
  </p:cSld>
  <p:clrMap bg1="dk2" tx1="lt1" bg2="dk1" tx2="lt2" accent1="accent1" accent2="accent2" accent3="accent3" accent4="accent4" accent5="accent5" accent6="accent6" hlink="hlink" folHlink="folHlink"/>
  <p:sldLayoutIdLst>
    <p:sldLayoutId id="2147485122" r:id="rId1"/>
    <p:sldLayoutId id="2147485123" r:id="rId2"/>
    <p:sldLayoutId id="2147485124" r:id="rId3"/>
    <p:sldLayoutId id="2147485125" r:id="rId4"/>
    <p:sldLayoutId id="2147485126" r:id="rId5"/>
    <p:sldLayoutId id="2147485127" r:id="rId6"/>
    <p:sldLayoutId id="2147485128" r:id="rId7"/>
    <p:sldLayoutId id="2147485129" r:id="rId8"/>
    <p:sldLayoutId id="2147485130" r:id="rId9"/>
    <p:sldLayoutId id="2147485131" r:id="rId10"/>
    <p:sldLayoutId id="2147485132" r:id="rId11"/>
    <p:sldLayoutId id="2147485133" r:id="rId12"/>
  </p:sldLayoutIdLst>
  <p:txStyles>
    <p:titleStyle>
      <a:lvl1pPr algn="ctr" rtl="0" eaLnBrk="0" fontAlgn="base" hangingPunct="0">
        <a:spcBef>
          <a:spcPct val="0"/>
        </a:spcBef>
        <a:spcAft>
          <a:spcPct val="0"/>
        </a:spcAft>
        <a:defRPr sz="48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800">
          <a:solidFill>
            <a:schemeClr val="tx2"/>
          </a:solidFill>
          <a:latin typeface="arial" panose="020B0604020202020204" pitchFamily="34" charset="0"/>
        </a:defRPr>
      </a:lvl2pPr>
      <a:lvl3pPr algn="ctr" rtl="0" eaLnBrk="0" fontAlgn="base" hangingPunct="0">
        <a:spcBef>
          <a:spcPct val="0"/>
        </a:spcBef>
        <a:spcAft>
          <a:spcPct val="0"/>
        </a:spcAft>
        <a:defRPr sz="4800">
          <a:solidFill>
            <a:schemeClr val="tx2"/>
          </a:solidFill>
          <a:latin typeface="arial" panose="020B0604020202020204" pitchFamily="34" charset="0"/>
        </a:defRPr>
      </a:lvl3pPr>
      <a:lvl4pPr algn="ctr" rtl="0" eaLnBrk="0" fontAlgn="base" hangingPunct="0">
        <a:spcBef>
          <a:spcPct val="0"/>
        </a:spcBef>
        <a:spcAft>
          <a:spcPct val="0"/>
        </a:spcAft>
        <a:defRPr sz="4800">
          <a:solidFill>
            <a:schemeClr val="tx2"/>
          </a:solidFill>
          <a:latin typeface="arial" panose="020B0604020202020204" pitchFamily="34" charset="0"/>
        </a:defRPr>
      </a:lvl4pPr>
      <a:lvl5pPr algn="ctr" rtl="0" eaLnBrk="0" fontAlgn="base" hangingPunct="0">
        <a:spcBef>
          <a:spcPct val="0"/>
        </a:spcBef>
        <a:spcAft>
          <a:spcPct val="0"/>
        </a:spcAft>
        <a:defRPr sz="4800">
          <a:solidFill>
            <a:schemeClr val="tx2"/>
          </a:solidFill>
          <a:latin typeface="arial" panose="020B0604020202020204" pitchFamily="34" charset="0"/>
        </a:defRPr>
      </a:lvl5pPr>
      <a:lvl6pPr marL="457200" algn="ctr" rtl="0" eaLnBrk="0" fontAlgn="base" hangingPunct="0">
        <a:spcBef>
          <a:spcPct val="0"/>
        </a:spcBef>
        <a:spcAft>
          <a:spcPct val="0"/>
        </a:spcAft>
        <a:defRPr sz="4800">
          <a:solidFill>
            <a:schemeClr val="tx2"/>
          </a:solidFill>
          <a:latin typeface="Arial" pitchFamily="34" charset="0"/>
        </a:defRPr>
      </a:lvl6pPr>
      <a:lvl7pPr marL="914400" algn="ctr" rtl="0" eaLnBrk="0" fontAlgn="base" hangingPunct="0">
        <a:spcBef>
          <a:spcPct val="0"/>
        </a:spcBef>
        <a:spcAft>
          <a:spcPct val="0"/>
        </a:spcAft>
        <a:defRPr sz="4800">
          <a:solidFill>
            <a:schemeClr val="tx2"/>
          </a:solidFill>
          <a:latin typeface="Arial" pitchFamily="34" charset="0"/>
        </a:defRPr>
      </a:lvl7pPr>
      <a:lvl8pPr marL="1371600" algn="ctr" rtl="0" eaLnBrk="0" fontAlgn="base" hangingPunct="0">
        <a:spcBef>
          <a:spcPct val="0"/>
        </a:spcBef>
        <a:spcAft>
          <a:spcPct val="0"/>
        </a:spcAft>
        <a:defRPr sz="4800">
          <a:solidFill>
            <a:schemeClr val="tx2"/>
          </a:solidFill>
          <a:latin typeface="Arial" pitchFamily="34" charset="0"/>
        </a:defRPr>
      </a:lvl8pPr>
      <a:lvl9pPr marL="1828800" algn="ctr" rtl="0" eaLnBrk="0" fontAlgn="base" hangingPunct="0">
        <a:spcBef>
          <a:spcPct val="0"/>
        </a:spcBef>
        <a:spcAft>
          <a:spcPct val="0"/>
        </a:spcAft>
        <a:defRPr sz="48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6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32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8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4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400">
          <a:solidFill>
            <a:schemeClr val="tx1"/>
          </a:solidFill>
          <a:latin typeface="arial" panose="020B0604020202020204" pitchFamily="34" charset="0"/>
        </a:defRPr>
      </a:lvl5pPr>
      <a:lvl6pPr marL="2514600" indent="-228600" algn="l" rtl="0" eaLnBrk="0" fontAlgn="base" hangingPunct="0">
        <a:spcBef>
          <a:spcPct val="20000"/>
        </a:spcBef>
        <a:spcAft>
          <a:spcPct val="0"/>
        </a:spcAft>
        <a:buChar char="»"/>
        <a:defRPr sz="2400">
          <a:solidFill>
            <a:schemeClr val="tx1"/>
          </a:solidFill>
          <a:latin typeface="+mn-lt"/>
        </a:defRPr>
      </a:lvl6pPr>
      <a:lvl7pPr marL="2971800" indent="-228600" algn="l" rtl="0" eaLnBrk="0" fontAlgn="base" hangingPunct="0">
        <a:spcBef>
          <a:spcPct val="20000"/>
        </a:spcBef>
        <a:spcAft>
          <a:spcPct val="0"/>
        </a:spcAft>
        <a:buChar char="»"/>
        <a:defRPr sz="2400">
          <a:solidFill>
            <a:schemeClr val="tx1"/>
          </a:solidFill>
          <a:latin typeface="+mn-lt"/>
        </a:defRPr>
      </a:lvl7pPr>
      <a:lvl8pPr marL="3429000" indent="-228600" algn="l" rtl="0" eaLnBrk="0" fontAlgn="base" hangingPunct="0">
        <a:spcBef>
          <a:spcPct val="20000"/>
        </a:spcBef>
        <a:spcAft>
          <a:spcPct val="0"/>
        </a:spcAft>
        <a:buChar char="»"/>
        <a:defRPr sz="2400">
          <a:solidFill>
            <a:schemeClr val="tx1"/>
          </a:solidFill>
          <a:latin typeface="+mn-lt"/>
        </a:defRPr>
      </a:lvl8pPr>
      <a:lvl9pPr marL="3886200" indent="-228600" algn="l" rtl="0" eaLnBrk="0" fontAlgn="base" hangingPunct="0">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36516F-08D4-4FE5-BD26-390301685032}"/>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5DC01C52-E478-4FFB-8951-B9EA2FF23CDC}"/>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135F1E5F-CC71-403B-A07A-86DAA9A623F1}"/>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mn-lt"/>
              </a:defRPr>
            </a:lvl1pPr>
          </a:lstStyle>
          <a:p>
            <a:pPr>
              <a:defRPr/>
            </a:pPr>
            <a:endParaRPr lang="en-GB"/>
          </a:p>
        </p:txBody>
      </p:sp>
      <p:sp>
        <p:nvSpPr>
          <p:cNvPr id="1029" name="Rectangle 5">
            <a:extLst>
              <a:ext uri="{FF2B5EF4-FFF2-40B4-BE49-F238E27FC236}">
                <a16:creationId xmlns:a16="http://schemas.microsoft.com/office/drawing/2014/main" id="{0D0F4133-03C4-4723-AA7A-573D74F76514}"/>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latin typeface="+mn-lt"/>
              </a:defRPr>
            </a:lvl1pPr>
          </a:lstStyle>
          <a:p>
            <a:pPr>
              <a:defRPr/>
            </a:pPr>
            <a:endParaRPr lang="en-GB"/>
          </a:p>
        </p:txBody>
      </p:sp>
      <p:sp>
        <p:nvSpPr>
          <p:cNvPr id="1030" name="Rectangle 6">
            <a:extLst>
              <a:ext uri="{FF2B5EF4-FFF2-40B4-BE49-F238E27FC236}">
                <a16:creationId xmlns:a16="http://schemas.microsoft.com/office/drawing/2014/main" id="{D3CB50F7-F75C-4415-B819-744724A11676}"/>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panose="02020603050405020304" pitchFamily="18" charset="0"/>
              </a:defRPr>
            </a:lvl1pPr>
          </a:lstStyle>
          <a:p>
            <a:fld id="{41EE6D55-B1A6-4BA3-958B-34A294F6E10C}" type="slidenum">
              <a:rPr lang="en-GB" altLang="en-US"/>
              <a:pPr/>
              <a:t>‹#›</a:t>
            </a:fld>
            <a:endParaRPr lang="en-GB" altLang="en-US"/>
          </a:p>
        </p:txBody>
      </p:sp>
    </p:spTree>
    <p:extLst>
      <p:ext uri="{BB962C8B-B14F-4D97-AF65-F5344CB8AC3E}">
        <p14:creationId xmlns:p14="http://schemas.microsoft.com/office/powerpoint/2010/main" val="1031429360"/>
      </p:ext>
    </p:extLst>
  </p:cSld>
  <p:clrMap bg1="lt1" tx1="dk1" bg2="lt2" tx2="dk2" accent1="accent1" accent2="accent2" accent3="accent3" accent4="accent4" accent5="accent5" accent6="accent6" hlink="hlink" folHlink="folHlink"/>
  <p:sldLayoutIdLst>
    <p:sldLayoutId id="2147485135" r:id="rId1"/>
    <p:sldLayoutId id="2147485136" r:id="rId2"/>
    <p:sldLayoutId id="2147485137" r:id="rId3"/>
    <p:sldLayoutId id="2147485138" r:id="rId4"/>
    <p:sldLayoutId id="2147485139" r:id="rId5"/>
    <p:sldLayoutId id="2147485140" r:id="rId6"/>
    <p:sldLayoutId id="2147485141" r:id="rId7"/>
    <p:sldLayoutId id="2147485142" r:id="rId8"/>
    <p:sldLayoutId id="2147485143" r:id="rId9"/>
    <p:sldLayoutId id="2147485144" r:id="rId10"/>
    <p:sldLayoutId id="214748514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0"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E7185B6-B4FB-48F8-A853-672DF2472E92}"/>
              </a:ext>
            </a:extLst>
          </p:cNvPr>
          <p:cNvSpPr>
            <a:spLocks noGrp="1" noChangeArrowheads="1"/>
          </p:cNvSpPr>
          <p:nvPr>
            <p:ph type="title"/>
          </p:nvPr>
        </p:nvSpPr>
        <p:spPr bwMode="auto">
          <a:xfrm>
            <a:off x="314325" y="195263"/>
            <a:ext cx="8610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Rectangle 3">
            <a:extLst>
              <a:ext uri="{FF2B5EF4-FFF2-40B4-BE49-F238E27FC236}">
                <a16:creationId xmlns:a16="http://schemas.microsoft.com/office/drawing/2014/main" id="{9F730F88-8A4C-4374-87A2-BE3955ACDF9B}"/>
              </a:ext>
            </a:extLst>
          </p:cNvPr>
          <p:cNvSpPr>
            <a:spLocks noGrp="1" noChangeArrowheads="1"/>
          </p:cNvSpPr>
          <p:nvPr>
            <p:ph type="body" idx="1"/>
          </p:nvPr>
        </p:nvSpPr>
        <p:spPr bwMode="auto">
          <a:xfrm>
            <a:off x="304800" y="1152525"/>
            <a:ext cx="8686800" cy="547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7CE9B14-E46B-45AA-9487-F195B4408C41}"/>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solidFill>
                  <a:srgbClr val="FFFFFF"/>
                </a:solidFill>
                <a:latin typeface="Times New Roman" pitchFamily="18" charset="0"/>
                <a:cs typeface="+mn-cs"/>
              </a:defRPr>
            </a:lvl1pPr>
          </a:lstStyle>
          <a:p>
            <a:pPr>
              <a:defRPr/>
            </a:pPr>
            <a:endParaRPr lang="en-US"/>
          </a:p>
        </p:txBody>
      </p:sp>
      <p:sp>
        <p:nvSpPr>
          <p:cNvPr id="1029" name="Rectangle 5">
            <a:extLst>
              <a:ext uri="{FF2B5EF4-FFF2-40B4-BE49-F238E27FC236}">
                <a16:creationId xmlns:a16="http://schemas.microsoft.com/office/drawing/2014/main" id="{DB478E0D-2595-4254-802E-70280499925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solidFill>
                  <a:srgbClr val="FFFFFF"/>
                </a:solidFill>
                <a:latin typeface="Times New Roman" pitchFamily="18" charset="0"/>
                <a:cs typeface="+mn-cs"/>
              </a:defRPr>
            </a:lvl1pPr>
          </a:lstStyle>
          <a:p>
            <a:pPr>
              <a:defRPr/>
            </a:pPr>
            <a:endParaRPr lang="en-US"/>
          </a:p>
        </p:txBody>
      </p:sp>
      <p:sp>
        <p:nvSpPr>
          <p:cNvPr id="1030" name="Rectangle 6">
            <a:extLst>
              <a:ext uri="{FF2B5EF4-FFF2-40B4-BE49-F238E27FC236}">
                <a16:creationId xmlns:a16="http://schemas.microsoft.com/office/drawing/2014/main" id="{37FA9564-74B6-4EE7-890B-8F59B7AFA6F4}"/>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Times New Roman" panose="02020603050405020304" pitchFamily="18" charset="0"/>
              </a:defRPr>
            </a:lvl1pPr>
          </a:lstStyle>
          <a:p>
            <a:fld id="{24A143B0-3E4C-470F-9195-EE0A49617204}" type="slidenum">
              <a:rPr lang="en-US" altLang="en-US"/>
              <a:pPr/>
              <a:t>‹#›</a:t>
            </a:fld>
            <a:endParaRPr lang="en-US" altLang="en-US"/>
          </a:p>
        </p:txBody>
      </p:sp>
    </p:spTree>
    <p:extLst>
      <p:ext uri="{BB962C8B-B14F-4D97-AF65-F5344CB8AC3E}">
        <p14:creationId xmlns:p14="http://schemas.microsoft.com/office/powerpoint/2010/main" val="3850166847"/>
      </p:ext>
    </p:extLst>
  </p:cSld>
  <p:clrMap bg1="dk2" tx1="lt1" bg2="dk1" tx2="lt2" accent1="accent1" accent2="accent2" accent3="accent3" accent4="accent4" accent5="accent5" accent6="accent6" hlink="hlink" folHlink="folHlink"/>
  <p:sldLayoutIdLst>
    <p:sldLayoutId id="2147485147" r:id="rId1"/>
    <p:sldLayoutId id="2147485148" r:id="rId2"/>
    <p:sldLayoutId id="2147485149" r:id="rId3"/>
    <p:sldLayoutId id="2147485150" r:id="rId4"/>
    <p:sldLayoutId id="2147485151" r:id="rId5"/>
    <p:sldLayoutId id="2147485152" r:id="rId6"/>
    <p:sldLayoutId id="2147485153" r:id="rId7"/>
    <p:sldLayoutId id="2147485154" r:id="rId8"/>
    <p:sldLayoutId id="2147485155" r:id="rId9"/>
    <p:sldLayoutId id="2147485156" r:id="rId10"/>
    <p:sldLayoutId id="2147485157" r:id="rId11"/>
    <p:sldLayoutId id="2147485158" r:id="rId12"/>
  </p:sldLayoutIdLst>
  <p:txStyles>
    <p:titleStyle>
      <a:lvl1pPr algn="ctr" rtl="0" eaLnBrk="0" fontAlgn="base" hangingPunct="0">
        <a:spcBef>
          <a:spcPct val="0"/>
        </a:spcBef>
        <a:spcAft>
          <a:spcPct val="0"/>
        </a:spcAft>
        <a:defRPr sz="48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800">
          <a:solidFill>
            <a:schemeClr val="tx2"/>
          </a:solidFill>
          <a:latin typeface="arial" panose="020B0604020202020204" pitchFamily="34" charset="0"/>
        </a:defRPr>
      </a:lvl2pPr>
      <a:lvl3pPr algn="ctr" rtl="0" eaLnBrk="0" fontAlgn="base" hangingPunct="0">
        <a:spcBef>
          <a:spcPct val="0"/>
        </a:spcBef>
        <a:spcAft>
          <a:spcPct val="0"/>
        </a:spcAft>
        <a:defRPr sz="4800">
          <a:solidFill>
            <a:schemeClr val="tx2"/>
          </a:solidFill>
          <a:latin typeface="arial" panose="020B0604020202020204" pitchFamily="34" charset="0"/>
        </a:defRPr>
      </a:lvl3pPr>
      <a:lvl4pPr algn="ctr" rtl="0" eaLnBrk="0" fontAlgn="base" hangingPunct="0">
        <a:spcBef>
          <a:spcPct val="0"/>
        </a:spcBef>
        <a:spcAft>
          <a:spcPct val="0"/>
        </a:spcAft>
        <a:defRPr sz="4800">
          <a:solidFill>
            <a:schemeClr val="tx2"/>
          </a:solidFill>
          <a:latin typeface="arial" panose="020B0604020202020204" pitchFamily="34" charset="0"/>
        </a:defRPr>
      </a:lvl4pPr>
      <a:lvl5pPr algn="ctr" rtl="0" eaLnBrk="0" fontAlgn="base" hangingPunct="0">
        <a:spcBef>
          <a:spcPct val="0"/>
        </a:spcBef>
        <a:spcAft>
          <a:spcPct val="0"/>
        </a:spcAft>
        <a:defRPr sz="4800">
          <a:solidFill>
            <a:schemeClr val="tx2"/>
          </a:solidFill>
          <a:latin typeface="arial" panose="020B0604020202020204" pitchFamily="34" charset="0"/>
        </a:defRPr>
      </a:lvl5pPr>
      <a:lvl6pPr marL="457200" algn="ctr" rtl="0" eaLnBrk="0" fontAlgn="base" hangingPunct="0">
        <a:spcBef>
          <a:spcPct val="0"/>
        </a:spcBef>
        <a:spcAft>
          <a:spcPct val="0"/>
        </a:spcAft>
        <a:defRPr sz="4800">
          <a:solidFill>
            <a:schemeClr val="tx2"/>
          </a:solidFill>
          <a:latin typeface="Arial" pitchFamily="34" charset="0"/>
        </a:defRPr>
      </a:lvl6pPr>
      <a:lvl7pPr marL="914400" algn="ctr" rtl="0" eaLnBrk="0" fontAlgn="base" hangingPunct="0">
        <a:spcBef>
          <a:spcPct val="0"/>
        </a:spcBef>
        <a:spcAft>
          <a:spcPct val="0"/>
        </a:spcAft>
        <a:defRPr sz="4800">
          <a:solidFill>
            <a:schemeClr val="tx2"/>
          </a:solidFill>
          <a:latin typeface="Arial" pitchFamily="34" charset="0"/>
        </a:defRPr>
      </a:lvl7pPr>
      <a:lvl8pPr marL="1371600" algn="ctr" rtl="0" eaLnBrk="0" fontAlgn="base" hangingPunct="0">
        <a:spcBef>
          <a:spcPct val="0"/>
        </a:spcBef>
        <a:spcAft>
          <a:spcPct val="0"/>
        </a:spcAft>
        <a:defRPr sz="4800">
          <a:solidFill>
            <a:schemeClr val="tx2"/>
          </a:solidFill>
          <a:latin typeface="Arial" pitchFamily="34" charset="0"/>
        </a:defRPr>
      </a:lvl8pPr>
      <a:lvl9pPr marL="1828800" algn="ctr" rtl="0" eaLnBrk="0" fontAlgn="base" hangingPunct="0">
        <a:spcBef>
          <a:spcPct val="0"/>
        </a:spcBef>
        <a:spcAft>
          <a:spcPct val="0"/>
        </a:spcAft>
        <a:defRPr sz="48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6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32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8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4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400">
          <a:solidFill>
            <a:schemeClr val="tx1"/>
          </a:solidFill>
          <a:latin typeface="arial" panose="020B0604020202020204" pitchFamily="34" charset="0"/>
        </a:defRPr>
      </a:lvl5pPr>
      <a:lvl6pPr marL="2514600" indent="-228600" algn="l" rtl="0" eaLnBrk="0" fontAlgn="base" hangingPunct="0">
        <a:spcBef>
          <a:spcPct val="20000"/>
        </a:spcBef>
        <a:spcAft>
          <a:spcPct val="0"/>
        </a:spcAft>
        <a:buChar char="»"/>
        <a:defRPr sz="2400">
          <a:solidFill>
            <a:schemeClr val="tx1"/>
          </a:solidFill>
          <a:latin typeface="+mn-lt"/>
        </a:defRPr>
      </a:lvl6pPr>
      <a:lvl7pPr marL="2971800" indent="-228600" algn="l" rtl="0" eaLnBrk="0" fontAlgn="base" hangingPunct="0">
        <a:spcBef>
          <a:spcPct val="20000"/>
        </a:spcBef>
        <a:spcAft>
          <a:spcPct val="0"/>
        </a:spcAft>
        <a:buChar char="»"/>
        <a:defRPr sz="2400">
          <a:solidFill>
            <a:schemeClr val="tx1"/>
          </a:solidFill>
          <a:latin typeface="+mn-lt"/>
        </a:defRPr>
      </a:lvl7pPr>
      <a:lvl8pPr marL="3429000" indent="-228600" algn="l" rtl="0" eaLnBrk="0" fontAlgn="base" hangingPunct="0">
        <a:spcBef>
          <a:spcPct val="20000"/>
        </a:spcBef>
        <a:spcAft>
          <a:spcPct val="0"/>
        </a:spcAft>
        <a:buChar char="»"/>
        <a:defRPr sz="2400">
          <a:solidFill>
            <a:schemeClr val="tx1"/>
          </a:solidFill>
          <a:latin typeface="+mn-lt"/>
        </a:defRPr>
      </a:lvl8pPr>
      <a:lvl9pPr marL="3886200" indent="-228600" algn="l" rtl="0" eaLnBrk="0" fontAlgn="base" hangingPunct="0">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90BA7D7-5D60-4C0D-84D0-620EF5D86EC6}"/>
              </a:ext>
            </a:extLst>
          </p:cNvPr>
          <p:cNvSpPr>
            <a:spLocks noGrp="1" noChangeArrowheads="1"/>
          </p:cNvSpPr>
          <p:nvPr>
            <p:ph type="title"/>
          </p:nvPr>
        </p:nvSpPr>
        <p:spPr bwMode="auto">
          <a:xfrm>
            <a:off x="314325" y="195263"/>
            <a:ext cx="8610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a:extLst>
              <a:ext uri="{FF2B5EF4-FFF2-40B4-BE49-F238E27FC236}">
                <a16:creationId xmlns:a16="http://schemas.microsoft.com/office/drawing/2014/main" id="{5FB2D75B-EDC0-4C8D-9F81-3C163B747AFB}"/>
              </a:ext>
            </a:extLst>
          </p:cNvPr>
          <p:cNvSpPr>
            <a:spLocks noGrp="1" noChangeArrowheads="1"/>
          </p:cNvSpPr>
          <p:nvPr>
            <p:ph type="body" idx="1"/>
          </p:nvPr>
        </p:nvSpPr>
        <p:spPr bwMode="auto">
          <a:xfrm>
            <a:off x="304800" y="1152525"/>
            <a:ext cx="8686800" cy="547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7079E13-8B95-4BB2-A2A9-2AD873220D6A}"/>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solidFill>
                  <a:srgbClr val="FFFFFF"/>
                </a:solidFill>
                <a:latin typeface="Times New Roman" pitchFamily="18" charset="0"/>
                <a:cs typeface="+mn-cs"/>
              </a:defRPr>
            </a:lvl1pPr>
          </a:lstStyle>
          <a:p>
            <a:pPr>
              <a:defRPr/>
            </a:pPr>
            <a:endParaRPr lang="en-US"/>
          </a:p>
        </p:txBody>
      </p:sp>
      <p:sp>
        <p:nvSpPr>
          <p:cNvPr id="1029" name="Rectangle 5">
            <a:extLst>
              <a:ext uri="{FF2B5EF4-FFF2-40B4-BE49-F238E27FC236}">
                <a16:creationId xmlns:a16="http://schemas.microsoft.com/office/drawing/2014/main" id="{0482058F-99B7-43E8-88A9-045AD42EAB7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solidFill>
                  <a:srgbClr val="FFFFFF"/>
                </a:solidFill>
                <a:latin typeface="Times New Roman" pitchFamily="18" charset="0"/>
                <a:cs typeface="+mn-cs"/>
              </a:defRPr>
            </a:lvl1pPr>
          </a:lstStyle>
          <a:p>
            <a:pPr>
              <a:defRPr/>
            </a:pPr>
            <a:endParaRPr lang="en-US"/>
          </a:p>
        </p:txBody>
      </p:sp>
      <p:sp>
        <p:nvSpPr>
          <p:cNvPr id="1030" name="Rectangle 6">
            <a:extLst>
              <a:ext uri="{FF2B5EF4-FFF2-40B4-BE49-F238E27FC236}">
                <a16:creationId xmlns:a16="http://schemas.microsoft.com/office/drawing/2014/main" id="{590EF5F4-B6EB-464A-BC1D-D30510E095AD}"/>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Times New Roman" panose="02020603050405020304" pitchFamily="18" charset="0"/>
              </a:defRPr>
            </a:lvl1pPr>
          </a:lstStyle>
          <a:p>
            <a:fld id="{5F5EF423-0CEE-4B6E-B2D5-7AB4F0C70B23}" type="slidenum">
              <a:rPr lang="en-US" altLang="en-US"/>
              <a:pPr/>
              <a:t>‹#›</a:t>
            </a:fld>
            <a:endParaRPr lang="en-US" altLang="en-US"/>
          </a:p>
        </p:txBody>
      </p:sp>
    </p:spTree>
    <p:extLst>
      <p:ext uri="{BB962C8B-B14F-4D97-AF65-F5344CB8AC3E}">
        <p14:creationId xmlns:p14="http://schemas.microsoft.com/office/powerpoint/2010/main" val="3965525172"/>
      </p:ext>
    </p:extLst>
  </p:cSld>
  <p:clrMap bg1="dk2" tx1="lt1" bg2="dk1" tx2="lt2" accent1="accent1" accent2="accent2" accent3="accent3" accent4="accent4" accent5="accent5" accent6="accent6" hlink="hlink" folHlink="folHlink"/>
  <p:sldLayoutIdLst>
    <p:sldLayoutId id="2147485160" r:id="rId1"/>
    <p:sldLayoutId id="2147485161" r:id="rId2"/>
    <p:sldLayoutId id="2147485162" r:id="rId3"/>
    <p:sldLayoutId id="2147485163" r:id="rId4"/>
    <p:sldLayoutId id="2147485164" r:id="rId5"/>
    <p:sldLayoutId id="2147485165" r:id="rId6"/>
    <p:sldLayoutId id="2147485166" r:id="rId7"/>
    <p:sldLayoutId id="2147485167" r:id="rId8"/>
    <p:sldLayoutId id="2147485168" r:id="rId9"/>
    <p:sldLayoutId id="2147485169" r:id="rId10"/>
    <p:sldLayoutId id="2147485170" r:id="rId11"/>
    <p:sldLayoutId id="2147485171" r:id="rId12"/>
  </p:sldLayoutIdLst>
  <p:txStyles>
    <p:titleStyle>
      <a:lvl1pPr algn="ctr" rtl="0" eaLnBrk="0" fontAlgn="base" hangingPunct="0">
        <a:spcBef>
          <a:spcPct val="0"/>
        </a:spcBef>
        <a:spcAft>
          <a:spcPct val="0"/>
        </a:spcAft>
        <a:defRPr sz="48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800">
          <a:solidFill>
            <a:schemeClr val="tx2"/>
          </a:solidFill>
          <a:latin typeface="arial" panose="020B0604020202020204" pitchFamily="34" charset="0"/>
        </a:defRPr>
      </a:lvl2pPr>
      <a:lvl3pPr algn="ctr" rtl="0" eaLnBrk="0" fontAlgn="base" hangingPunct="0">
        <a:spcBef>
          <a:spcPct val="0"/>
        </a:spcBef>
        <a:spcAft>
          <a:spcPct val="0"/>
        </a:spcAft>
        <a:defRPr sz="4800">
          <a:solidFill>
            <a:schemeClr val="tx2"/>
          </a:solidFill>
          <a:latin typeface="arial" panose="020B0604020202020204" pitchFamily="34" charset="0"/>
        </a:defRPr>
      </a:lvl3pPr>
      <a:lvl4pPr algn="ctr" rtl="0" eaLnBrk="0" fontAlgn="base" hangingPunct="0">
        <a:spcBef>
          <a:spcPct val="0"/>
        </a:spcBef>
        <a:spcAft>
          <a:spcPct val="0"/>
        </a:spcAft>
        <a:defRPr sz="4800">
          <a:solidFill>
            <a:schemeClr val="tx2"/>
          </a:solidFill>
          <a:latin typeface="arial" panose="020B0604020202020204" pitchFamily="34" charset="0"/>
        </a:defRPr>
      </a:lvl4pPr>
      <a:lvl5pPr algn="ctr" rtl="0" eaLnBrk="0" fontAlgn="base" hangingPunct="0">
        <a:spcBef>
          <a:spcPct val="0"/>
        </a:spcBef>
        <a:spcAft>
          <a:spcPct val="0"/>
        </a:spcAft>
        <a:defRPr sz="4800">
          <a:solidFill>
            <a:schemeClr val="tx2"/>
          </a:solidFill>
          <a:latin typeface="arial" panose="020B0604020202020204" pitchFamily="34" charset="0"/>
        </a:defRPr>
      </a:lvl5pPr>
      <a:lvl6pPr marL="457200" algn="ctr" rtl="0" eaLnBrk="0" fontAlgn="base" hangingPunct="0">
        <a:spcBef>
          <a:spcPct val="0"/>
        </a:spcBef>
        <a:spcAft>
          <a:spcPct val="0"/>
        </a:spcAft>
        <a:defRPr sz="4800">
          <a:solidFill>
            <a:schemeClr val="tx2"/>
          </a:solidFill>
          <a:latin typeface="Arial" pitchFamily="34" charset="0"/>
        </a:defRPr>
      </a:lvl6pPr>
      <a:lvl7pPr marL="914400" algn="ctr" rtl="0" eaLnBrk="0" fontAlgn="base" hangingPunct="0">
        <a:spcBef>
          <a:spcPct val="0"/>
        </a:spcBef>
        <a:spcAft>
          <a:spcPct val="0"/>
        </a:spcAft>
        <a:defRPr sz="4800">
          <a:solidFill>
            <a:schemeClr val="tx2"/>
          </a:solidFill>
          <a:latin typeface="Arial" pitchFamily="34" charset="0"/>
        </a:defRPr>
      </a:lvl7pPr>
      <a:lvl8pPr marL="1371600" algn="ctr" rtl="0" eaLnBrk="0" fontAlgn="base" hangingPunct="0">
        <a:spcBef>
          <a:spcPct val="0"/>
        </a:spcBef>
        <a:spcAft>
          <a:spcPct val="0"/>
        </a:spcAft>
        <a:defRPr sz="4800">
          <a:solidFill>
            <a:schemeClr val="tx2"/>
          </a:solidFill>
          <a:latin typeface="Arial" pitchFamily="34" charset="0"/>
        </a:defRPr>
      </a:lvl8pPr>
      <a:lvl9pPr marL="1828800" algn="ctr" rtl="0" eaLnBrk="0" fontAlgn="base" hangingPunct="0">
        <a:spcBef>
          <a:spcPct val="0"/>
        </a:spcBef>
        <a:spcAft>
          <a:spcPct val="0"/>
        </a:spcAft>
        <a:defRPr sz="48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6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32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8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4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400">
          <a:solidFill>
            <a:schemeClr val="tx1"/>
          </a:solidFill>
          <a:latin typeface="arial" panose="020B0604020202020204" pitchFamily="34" charset="0"/>
        </a:defRPr>
      </a:lvl5pPr>
      <a:lvl6pPr marL="2514600" indent="-228600" algn="l" rtl="0" eaLnBrk="0" fontAlgn="base" hangingPunct="0">
        <a:spcBef>
          <a:spcPct val="20000"/>
        </a:spcBef>
        <a:spcAft>
          <a:spcPct val="0"/>
        </a:spcAft>
        <a:buChar char="»"/>
        <a:defRPr sz="2400">
          <a:solidFill>
            <a:schemeClr val="tx1"/>
          </a:solidFill>
          <a:latin typeface="+mn-lt"/>
        </a:defRPr>
      </a:lvl6pPr>
      <a:lvl7pPr marL="2971800" indent="-228600" algn="l" rtl="0" eaLnBrk="0" fontAlgn="base" hangingPunct="0">
        <a:spcBef>
          <a:spcPct val="20000"/>
        </a:spcBef>
        <a:spcAft>
          <a:spcPct val="0"/>
        </a:spcAft>
        <a:buChar char="»"/>
        <a:defRPr sz="2400">
          <a:solidFill>
            <a:schemeClr val="tx1"/>
          </a:solidFill>
          <a:latin typeface="+mn-lt"/>
        </a:defRPr>
      </a:lvl7pPr>
      <a:lvl8pPr marL="3429000" indent="-228600" algn="l" rtl="0" eaLnBrk="0" fontAlgn="base" hangingPunct="0">
        <a:spcBef>
          <a:spcPct val="20000"/>
        </a:spcBef>
        <a:spcAft>
          <a:spcPct val="0"/>
        </a:spcAft>
        <a:buChar char="»"/>
        <a:defRPr sz="2400">
          <a:solidFill>
            <a:schemeClr val="tx1"/>
          </a:solidFill>
          <a:latin typeface="+mn-lt"/>
        </a:defRPr>
      </a:lvl8pPr>
      <a:lvl9pPr marL="3886200" indent="-228600" algn="l" rtl="0" eaLnBrk="0" fontAlgn="base" hangingPunct="0">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FB9F577-BA6E-4E27-8804-0B998F4117E3}"/>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42ACE503-4012-4CFD-8FF4-833F7AFB39DB}"/>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A53B971E-2790-45AD-B1B8-AA9D44C08AE7}"/>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a:defRPr/>
            </a:pPr>
            <a:endParaRPr lang="en-GB"/>
          </a:p>
        </p:txBody>
      </p:sp>
      <p:sp>
        <p:nvSpPr>
          <p:cNvPr id="1029" name="Rectangle 5">
            <a:extLst>
              <a:ext uri="{FF2B5EF4-FFF2-40B4-BE49-F238E27FC236}">
                <a16:creationId xmlns:a16="http://schemas.microsoft.com/office/drawing/2014/main" id="{040B611F-7959-452B-884B-B950ED2223C4}"/>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a:defRPr/>
            </a:pPr>
            <a:endParaRPr lang="en-GB"/>
          </a:p>
        </p:txBody>
      </p:sp>
      <p:sp>
        <p:nvSpPr>
          <p:cNvPr id="1030" name="Rectangle 6">
            <a:extLst>
              <a:ext uri="{FF2B5EF4-FFF2-40B4-BE49-F238E27FC236}">
                <a16:creationId xmlns:a16="http://schemas.microsoft.com/office/drawing/2014/main" id="{FF17300A-577D-46AE-8E11-FD3361011054}"/>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A6969EA6-EE47-4B67-A45C-2C120F232366}" type="slidenum">
              <a:rPr lang="en-GB" altLang="en-US"/>
              <a:pPr/>
              <a:t>‹#›</a:t>
            </a:fld>
            <a:endParaRPr lang="en-GB" altLang="en-US"/>
          </a:p>
        </p:txBody>
      </p:sp>
    </p:spTree>
    <p:extLst>
      <p:ext uri="{BB962C8B-B14F-4D97-AF65-F5344CB8AC3E}">
        <p14:creationId xmlns:p14="http://schemas.microsoft.com/office/powerpoint/2010/main" val="1213597212"/>
      </p:ext>
    </p:extLst>
  </p:cSld>
  <p:clrMap bg1="lt1" tx1="dk1" bg2="lt2" tx2="dk2" accent1="accent1" accent2="accent2" accent3="accent3" accent4="accent4" accent5="accent5" accent6="accent6" hlink="hlink" folHlink="folHlink"/>
  <p:sldLayoutIdLst>
    <p:sldLayoutId id="2147485181" r:id="rId1"/>
    <p:sldLayoutId id="2147485182" r:id="rId2"/>
    <p:sldLayoutId id="2147485183" r:id="rId3"/>
    <p:sldLayoutId id="2147485184" r:id="rId4"/>
    <p:sldLayoutId id="2147485185" r:id="rId5"/>
    <p:sldLayoutId id="2147485186" r:id="rId6"/>
    <p:sldLayoutId id="2147485187" r:id="rId7"/>
    <p:sldLayoutId id="2147485188" r:id="rId8"/>
    <p:sldLayoutId id="2147485189" r:id="rId9"/>
    <p:sldLayoutId id="2147485190" r:id="rId10"/>
    <p:sldLayoutId id="21474851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0"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9669298-B209-4204-8357-41EFF158002C}"/>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3E443FF3-FC29-4479-89BF-A24B977E7136}"/>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D9F1A9B2-0C28-4C27-A97F-92AFC8A78907}"/>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ltLang="en-US"/>
          </a:p>
        </p:txBody>
      </p:sp>
      <p:sp>
        <p:nvSpPr>
          <p:cNvPr id="1029" name="Rectangle 5">
            <a:extLst>
              <a:ext uri="{FF2B5EF4-FFF2-40B4-BE49-F238E27FC236}">
                <a16:creationId xmlns:a16="http://schemas.microsoft.com/office/drawing/2014/main" id="{6F0436FF-0D24-4B1B-A673-D4FEEEE6830E}"/>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a:p>
        </p:txBody>
      </p:sp>
      <p:sp>
        <p:nvSpPr>
          <p:cNvPr id="1030" name="Rectangle 6">
            <a:extLst>
              <a:ext uri="{FF2B5EF4-FFF2-40B4-BE49-F238E27FC236}">
                <a16:creationId xmlns:a16="http://schemas.microsoft.com/office/drawing/2014/main" id="{760A8481-C405-45CC-ACCA-9355420E88EF}"/>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5951049-7432-41E8-BC94-851557795AD6}" type="slidenum">
              <a:rPr lang="en-GB" altLang="en-US"/>
              <a:pPr/>
              <a:t>‹#›</a:t>
            </a:fld>
            <a:endParaRPr lang="en-GB" altLang="en-US"/>
          </a:p>
        </p:txBody>
      </p:sp>
    </p:spTree>
    <p:extLst>
      <p:ext uri="{BB962C8B-B14F-4D97-AF65-F5344CB8AC3E}">
        <p14:creationId xmlns:p14="http://schemas.microsoft.com/office/powerpoint/2010/main" val="2837923454"/>
      </p:ext>
    </p:extLst>
  </p:cSld>
  <p:clrMap bg1="lt1" tx1="dk1" bg2="lt2" tx2="dk2" accent1="accent1" accent2="accent2" accent3="accent3" accent4="accent4" accent5="accent5" accent6="accent6" hlink="hlink" folHlink="folHlink"/>
  <p:sldLayoutIdLst>
    <p:sldLayoutId id="2147485193" r:id="rId1"/>
    <p:sldLayoutId id="2147485194" r:id="rId2"/>
    <p:sldLayoutId id="2147485195" r:id="rId3"/>
    <p:sldLayoutId id="2147485196" r:id="rId4"/>
    <p:sldLayoutId id="2147485197" r:id="rId5"/>
    <p:sldLayoutId id="2147485198" r:id="rId6"/>
    <p:sldLayoutId id="2147485199" r:id="rId7"/>
    <p:sldLayoutId id="2147485200" r:id="rId8"/>
    <p:sldLayoutId id="2147485201" r:id="rId9"/>
    <p:sldLayoutId id="2147485202" r:id="rId10"/>
    <p:sldLayoutId id="2147485203"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4.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103.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Layout" Target="../slideLayouts/slideLayout103.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9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3D7203E-42A8-445F-8A64-CC145AE51AB9}"/>
              </a:ext>
            </a:extLst>
          </p:cNvPr>
          <p:cNvSpPr/>
          <p:nvPr/>
        </p:nvSpPr>
        <p:spPr>
          <a:xfrm flipH="1" flipV="1">
            <a:off x="334092" y="392472"/>
            <a:ext cx="8328836" cy="6078202"/>
          </a:xfrm>
          <a:prstGeom prst="rect">
            <a:avLst/>
          </a:prstGeom>
          <a:solidFill>
            <a:schemeClr val="bg2">
              <a:lumMod val="85000"/>
              <a:lumOff val="15000"/>
            </a:schemeClr>
          </a:solidFill>
          <a:ln w="9525" cap="flat" cmpd="sng" algn="ctr">
            <a:noFill/>
            <a:prstDash val="solid"/>
          </a:ln>
          <a:effectLst/>
          <a:scene3d>
            <a:camera prst="orthographicFront">
              <a:rot lat="0" lon="0" rev="300000"/>
            </a:camera>
            <a:lightRig rig="threePt"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Times New Roman"/>
            </a:endParaRPr>
          </a:p>
        </p:txBody>
      </p:sp>
      <p:sp>
        <p:nvSpPr>
          <p:cNvPr id="14" name="Rectangle 7">
            <a:extLst>
              <a:ext uri="{FF2B5EF4-FFF2-40B4-BE49-F238E27FC236}">
                <a16:creationId xmlns:a16="http://schemas.microsoft.com/office/drawing/2014/main" id="{0C23EC07-2FC5-4C6C-979B-E0A04AB5C340}"/>
              </a:ext>
            </a:extLst>
          </p:cNvPr>
          <p:cNvSpPr>
            <a:spLocks noChangeArrowheads="1"/>
          </p:cNvSpPr>
          <p:nvPr/>
        </p:nvSpPr>
        <p:spPr bwMode="auto">
          <a:xfrm>
            <a:off x="5736624" y="345480"/>
            <a:ext cx="279581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8000" b="0" i="0" u="none" strike="noStrike" kern="1200" cap="none" spc="0" normalizeH="0" baseline="0" noProof="0" dirty="0" bmk="_Toc461042562">
                <a:ln>
                  <a:noFill/>
                </a:ln>
                <a:solidFill>
                  <a:srgbClr val="FFFFFF"/>
                </a:solidFill>
                <a:effectLst/>
                <a:uLnTx/>
                <a:uFillTx/>
                <a:latin typeface="Gill Sans Nova Light" panose="020B0302020104020203" pitchFamily="34" charset="0"/>
                <a:ea typeface="Cambria" panose="02040503050406030204" pitchFamily="18" charset="0"/>
                <a:cs typeface="Times New Roman" panose="02020603050405020304" pitchFamily="18" charset="0"/>
              </a:rPr>
              <a:t>Jude</a:t>
            </a:r>
            <a:endParaRPr kumimoji="0" lang="en-GB" altLang="en-US" sz="4400" b="0" i="0" u="none" strike="noStrike" kern="1200" cap="none" spc="0" normalizeH="0" baseline="0" noProof="0" dirty="0">
              <a:ln>
                <a:noFill/>
              </a:ln>
              <a:solidFill>
                <a:srgbClr val="FFFFFF"/>
              </a:solidFill>
              <a:effectLst/>
              <a:uLnTx/>
              <a:uFillTx/>
              <a:latin typeface="Gill Sans Nova Light" panose="020B0302020104020203" pitchFamily="34" charset="0"/>
              <a:ea typeface="+mn-ea"/>
              <a:cs typeface="Times New Roman" panose="02020603050405020304" pitchFamily="18" charset="0"/>
            </a:endParaRPr>
          </a:p>
        </p:txBody>
      </p:sp>
      <p:pic>
        <p:nvPicPr>
          <p:cNvPr id="15" name="Picture 14" descr="http://ccsouth.wpengine.netdna-cdn.com/wp-content/themes/ccsouthbay/images/dove.png">
            <a:extLst>
              <a:ext uri="{FF2B5EF4-FFF2-40B4-BE49-F238E27FC236}">
                <a16:creationId xmlns:a16="http://schemas.microsoft.com/office/drawing/2014/main" id="{6C551616-A51F-43C1-9D00-3299DAD0971B}"/>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8574785" y="123944"/>
            <a:ext cx="422235" cy="35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2">
            <a:extLst>
              <a:ext uri="{FF2B5EF4-FFF2-40B4-BE49-F238E27FC236}">
                <a16:creationId xmlns:a16="http://schemas.microsoft.com/office/drawing/2014/main" id="{7CEF7691-C889-4560-A8F2-FE78DE23F973}"/>
              </a:ext>
            </a:extLst>
          </p:cNvPr>
          <p:cNvSpPr txBox="1">
            <a:spLocks noChangeArrowheads="1"/>
          </p:cNvSpPr>
          <p:nvPr/>
        </p:nvSpPr>
        <p:spPr bwMode="auto">
          <a:xfrm>
            <a:off x="4338666" y="5507304"/>
            <a:ext cx="46217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GB" sz="2800" b="0" i="0" u="none" strike="noStrike" kern="1200" cap="none" spc="0" normalizeH="0" baseline="0" noProof="0" dirty="0">
                <a:ln>
                  <a:noFill/>
                </a:ln>
                <a:solidFill>
                  <a:srgbClr val="B293DE"/>
                </a:solidFill>
                <a:effectLst>
                  <a:outerShdw blurRad="38100" dist="38100" dir="2700000" algn="tl">
                    <a:srgbClr val="000000">
                      <a:alpha val="43137"/>
                    </a:srgbClr>
                  </a:outerShdw>
                </a:effectLst>
                <a:uLnTx/>
                <a:uFillTx/>
                <a:latin typeface="Segoe Print" panose="02000600000000000000" pitchFamily="2" charset="0"/>
                <a:ea typeface="+mn-ea"/>
                <a:cs typeface="Times New Roman" panose="02020603050405020304" pitchFamily="18" charset="0"/>
              </a:rPr>
              <a:t>…a verse by verse study</a:t>
            </a:r>
          </a:p>
        </p:txBody>
      </p:sp>
      <p:cxnSp>
        <p:nvCxnSpPr>
          <p:cNvPr id="16" name="Straight Connector 15">
            <a:extLst>
              <a:ext uri="{FF2B5EF4-FFF2-40B4-BE49-F238E27FC236}">
                <a16:creationId xmlns:a16="http://schemas.microsoft.com/office/drawing/2014/main" id="{5061E0D3-DCA2-425D-9DF3-22FAB929A4F9}"/>
              </a:ext>
            </a:extLst>
          </p:cNvPr>
          <p:cNvCxnSpPr>
            <a:cxnSpLocks/>
          </p:cNvCxnSpPr>
          <p:nvPr/>
        </p:nvCxnSpPr>
        <p:spPr bwMode="auto">
          <a:xfrm>
            <a:off x="-34314" y="1844825"/>
            <a:ext cx="9178314" cy="0"/>
          </a:xfrm>
          <a:prstGeom prst="line">
            <a:avLst/>
          </a:prstGeom>
          <a:noFill/>
          <a:ln w="28575" cap="flat" cmpd="sng" algn="ctr">
            <a:solidFill>
              <a:srgbClr val="B293DE"/>
            </a:solidFill>
            <a:prstDash val="solid"/>
            <a:round/>
            <a:headEnd type="none" w="med" len="med"/>
            <a:tailEnd type="none" w="med" len="med"/>
          </a:ln>
        </p:spPr>
      </p:cxnSp>
      <p:pic>
        <p:nvPicPr>
          <p:cNvPr id="12" name="Picture 11">
            <a:extLst>
              <a:ext uri="{FF2B5EF4-FFF2-40B4-BE49-F238E27FC236}">
                <a16:creationId xmlns:a16="http://schemas.microsoft.com/office/drawing/2014/main" id="{6AE5372B-F2B3-4241-875D-21F32E406E91}"/>
              </a:ext>
            </a:extLst>
          </p:cNvPr>
          <p:cNvPicPr>
            <a:picLocks noChangeAspect="1"/>
          </p:cNvPicPr>
          <p:nvPr/>
        </p:nvPicPr>
        <p:blipFill>
          <a:blip r:embed="rId3">
            <a:duotone>
              <a:prstClr val="black"/>
              <a:srgbClr val="7030A0">
                <a:tint val="45000"/>
                <a:satMod val="400000"/>
              </a:srgbClr>
            </a:duotone>
          </a:blip>
          <a:stretch>
            <a:fillRect/>
          </a:stretch>
        </p:blipFill>
        <p:spPr>
          <a:xfrm>
            <a:off x="-283932" y="-76523"/>
            <a:ext cx="3089308" cy="1897852"/>
          </a:xfrm>
          <a:prstGeom prst="rect">
            <a:avLst/>
          </a:prstGeom>
        </p:spPr>
      </p:pic>
      <p:pic>
        <p:nvPicPr>
          <p:cNvPr id="4" name="Picture 3">
            <a:extLst>
              <a:ext uri="{FF2B5EF4-FFF2-40B4-BE49-F238E27FC236}">
                <a16:creationId xmlns:a16="http://schemas.microsoft.com/office/drawing/2014/main" id="{FB56B023-2D09-4153-84B5-C3BA008AE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203" b="62283" l="9909" r="89939">
                        <a14:foregroundMark x1="18293" y1="23325" x2="18293" y2="23325"/>
                        <a14:foregroundMark x1="17073" y1="46154" x2="17073" y2="46154"/>
                        <a14:foregroundMark x1="40396" y1="21092" x2="40396" y2="21092"/>
                        <a14:foregroundMark x1="46646" y1="49380" x2="46646" y2="49380"/>
                        <a14:foregroundMark x1="46341" y1="23325" x2="46341" y2="23325"/>
                        <a14:foregroundMark x1="53659" y1="53350" x2="53659" y2="53350"/>
                        <a14:foregroundMark x1="63720" y1="24814" x2="63720" y2="24814"/>
                        <a14:foregroundMark x1="69360" y1="27792" x2="69360" y2="27792"/>
                        <a14:foregroundMark x1="66159" y1="50372" x2="66159" y2="50372"/>
                        <a14:foregroundMark x1="52896" y1="62283" x2="52896" y2="62283"/>
                      </a14:backgroundRemoval>
                    </a14:imgEffect>
                  </a14:imgLayer>
                </a14:imgProps>
              </a:ext>
            </a:extLst>
          </a:blip>
          <a:srcRect b="36491"/>
          <a:stretch/>
        </p:blipFill>
        <p:spPr>
          <a:xfrm>
            <a:off x="-283932" y="-80571"/>
            <a:ext cx="3089308" cy="1205314"/>
          </a:xfrm>
          <a:prstGeom prst="rect">
            <a:avLst/>
          </a:prstGeom>
        </p:spPr>
      </p:pic>
      <p:pic>
        <p:nvPicPr>
          <p:cNvPr id="2" name="Picture 1">
            <a:extLst>
              <a:ext uri="{FF2B5EF4-FFF2-40B4-BE49-F238E27FC236}">
                <a16:creationId xmlns:a16="http://schemas.microsoft.com/office/drawing/2014/main" id="{D57BAC7D-0910-4BA1-9822-2AE983BDF419}"/>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Lst>
          </a:blip>
          <a:srcRect t="1" b="27636"/>
          <a:stretch/>
        </p:blipFill>
        <p:spPr>
          <a:xfrm>
            <a:off x="10808" y="1866390"/>
            <a:ext cx="9107424" cy="3443437"/>
          </a:xfrm>
          <a:prstGeom prst="rect">
            <a:avLst/>
          </a:prstGeom>
        </p:spPr>
      </p:pic>
      <p:cxnSp>
        <p:nvCxnSpPr>
          <p:cNvPr id="17" name="Straight Connector 16">
            <a:extLst>
              <a:ext uri="{FF2B5EF4-FFF2-40B4-BE49-F238E27FC236}">
                <a16:creationId xmlns:a16="http://schemas.microsoft.com/office/drawing/2014/main" id="{BB27B4C6-F6B7-4267-B7E6-D6D16F4A9287}"/>
              </a:ext>
            </a:extLst>
          </p:cNvPr>
          <p:cNvCxnSpPr>
            <a:cxnSpLocks/>
          </p:cNvCxnSpPr>
          <p:nvPr/>
        </p:nvCxnSpPr>
        <p:spPr bwMode="auto">
          <a:xfrm>
            <a:off x="0" y="5309831"/>
            <a:ext cx="9178314" cy="0"/>
          </a:xfrm>
          <a:prstGeom prst="line">
            <a:avLst/>
          </a:prstGeom>
          <a:noFill/>
          <a:ln w="28575" cap="flat" cmpd="sng" algn="ctr">
            <a:solidFill>
              <a:srgbClr val="B293DE"/>
            </a:solidFill>
            <a:prstDash val="solid"/>
            <a:round/>
            <a:headEnd type="none" w="med" len="med"/>
            <a:tailEnd type="none" w="med" len="med"/>
          </a:ln>
        </p:spPr>
      </p:cxnSp>
    </p:spTree>
    <p:extLst>
      <p:ext uri="{BB962C8B-B14F-4D97-AF65-F5344CB8AC3E}">
        <p14:creationId xmlns:p14="http://schemas.microsoft.com/office/powerpoint/2010/main" val="370022875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FF2B5EF4-FFF2-40B4-BE49-F238E27FC236}">
                <a16:creationId xmlns:a16="http://schemas.microsoft.com/office/drawing/2014/main" id="{DF6EA4F6-0E71-4F0E-AEBC-243D1273EF8F}"/>
              </a:ext>
            </a:extLst>
          </p:cNvPr>
          <p:cNvSpPr>
            <a:spLocks noGrp="1"/>
          </p:cNvSpPr>
          <p:nvPr>
            <p:ph type="title"/>
          </p:nvPr>
        </p:nvSpPr>
        <p:spPr/>
        <p:txBody>
          <a:bodyPr/>
          <a:lstStyle/>
          <a:p>
            <a:r>
              <a:rPr lang="en-GB" altLang="en-US" dirty="0"/>
              <a:t>By Their Fruit…</a:t>
            </a:r>
          </a:p>
        </p:txBody>
      </p:sp>
      <p:sp>
        <p:nvSpPr>
          <p:cNvPr id="5" name="Content Placeholder 4">
            <a:extLst>
              <a:ext uri="{FF2B5EF4-FFF2-40B4-BE49-F238E27FC236}">
                <a16:creationId xmlns:a16="http://schemas.microsoft.com/office/drawing/2014/main" id="{4B02AC78-9167-450D-86D6-B388D1AB7B70}"/>
              </a:ext>
            </a:extLst>
          </p:cNvPr>
          <p:cNvSpPr>
            <a:spLocks noGrp="1"/>
          </p:cNvSpPr>
          <p:nvPr>
            <p:ph idx="1"/>
          </p:nvPr>
        </p:nvSpPr>
        <p:spPr>
          <a:xfrm>
            <a:off x="251520" y="1186408"/>
            <a:ext cx="8604250" cy="4114800"/>
          </a:xfrm>
        </p:spPr>
        <p:txBody>
          <a:bodyPr/>
          <a:lstStyle/>
          <a:p>
            <a:r>
              <a:rPr lang="en-GB" altLang="en-US" sz="2800" dirty="0"/>
              <a:t>Jude now begins to list that characteristics of these apostates…</a:t>
            </a:r>
          </a:p>
          <a:p>
            <a:endParaRPr lang="en-GB" altLang="en-US" sz="2400" dirty="0"/>
          </a:p>
        </p:txBody>
      </p:sp>
      <p:grpSp>
        <p:nvGrpSpPr>
          <p:cNvPr id="2" name="Group 1">
            <a:extLst>
              <a:ext uri="{FF2B5EF4-FFF2-40B4-BE49-F238E27FC236}">
                <a16:creationId xmlns:a16="http://schemas.microsoft.com/office/drawing/2014/main" id="{1EC0C20B-89B6-431F-B27B-43528E1ED9A9}"/>
              </a:ext>
            </a:extLst>
          </p:cNvPr>
          <p:cNvGrpSpPr/>
          <p:nvPr/>
        </p:nvGrpSpPr>
        <p:grpSpPr>
          <a:xfrm>
            <a:off x="179512" y="2132856"/>
            <a:ext cx="8775700" cy="4320480"/>
            <a:chOff x="179512" y="1772816"/>
            <a:chExt cx="8775700" cy="5013176"/>
          </a:xfrm>
        </p:grpSpPr>
        <p:sp>
          <p:nvSpPr>
            <p:cNvPr id="10" name="Freeform 3" descr="Stationery">
              <a:extLst>
                <a:ext uri="{FF2B5EF4-FFF2-40B4-BE49-F238E27FC236}">
                  <a16:creationId xmlns:a16="http://schemas.microsoft.com/office/drawing/2014/main" id="{66FFFCD1-5CE0-4FA6-9E63-D0C92E91FE24}"/>
                </a:ext>
              </a:extLst>
            </p:cNvPr>
            <p:cNvSpPr>
              <a:spLocks/>
            </p:cNvSpPr>
            <p:nvPr/>
          </p:nvSpPr>
          <p:spPr bwMode="auto">
            <a:xfrm>
              <a:off x="179512" y="1772816"/>
              <a:ext cx="8775700" cy="5013176"/>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 name="Rectangle 5">
              <a:extLst>
                <a:ext uri="{FF2B5EF4-FFF2-40B4-BE49-F238E27FC236}">
                  <a16:creationId xmlns:a16="http://schemas.microsoft.com/office/drawing/2014/main" id="{E81D439C-0FEF-49F7-90D7-FC8CB244375A}"/>
                </a:ext>
              </a:extLst>
            </p:cNvPr>
            <p:cNvSpPr>
              <a:spLocks noChangeArrowheads="1"/>
            </p:cNvSpPr>
            <p:nvPr/>
          </p:nvSpPr>
          <p:spPr bwMode="auto">
            <a:xfrm>
              <a:off x="6223546" y="6072064"/>
              <a:ext cx="2478564"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Matthew 7:15-18</a:t>
              </a:r>
            </a:p>
          </p:txBody>
        </p:sp>
        <p:sp>
          <p:nvSpPr>
            <p:cNvPr id="12" name="Rectangle 4">
              <a:extLst>
                <a:ext uri="{FF2B5EF4-FFF2-40B4-BE49-F238E27FC236}">
                  <a16:creationId xmlns:a16="http://schemas.microsoft.com/office/drawing/2014/main" id="{7DFED54B-573F-4EA2-9199-B1877FDD9EBB}"/>
                </a:ext>
              </a:extLst>
            </p:cNvPr>
            <p:cNvSpPr>
              <a:spLocks noChangeArrowheads="1"/>
            </p:cNvSpPr>
            <p:nvPr/>
          </p:nvSpPr>
          <p:spPr bwMode="auto">
            <a:xfrm>
              <a:off x="322891" y="2036464"/>
              <a:ext cx="827691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ts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15 </a:t>
              </a:r>
              <a:r>
                <a:rPr kumimoji="0" lang="en-GB" altLang="en-US" sz="30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Beware of false prophets, which come to you in sheep's clothing, but inwardly they are ravening wolves. </a:t>
              </a:r>
            </a:p>
            <a:p>
              <a:pPr marL="342900" marR="0" lvl="0" indent="-342900" algn="l" defTabSz="914400" rtl="0" eaLnBrk="1" fontAlgn="base" latinLnBrk="0" hangingPunct="1">
                <a:lnSpc>
                  <a:spcPct val="100000"/>
                </a:lnSpc>
                <a:spcBef>
                  <a:spcPts val="0"/>
                </a:spcBef>
                <a:spcAft>
                  <a:spcPct val="0"/>
                </a:spcAft>
                <a:buClrTx/>
                <a:buSzTx/>
                <a:buFontTx/>
                <a:buNone/>
                <a:tabLst/>
                <a:defRPr/>
              </a:pPr>
              <a:r>
                <a:rPr lang="en-GB" altLang="en-US" sz="3000" b="1" baseline="30000" dirty="0">
                  <a:solidFill>
                    <a:srgbClr val="FF8000"/>
                  </a:solidFill>
                  <a:latin typeface="Dauphin" panose="0204050203030B020204" pitchFamily="18" charset="0"/>
                </a:rPr>
                <a:t>16</a:t>
              </a:r>
              <a:r>
                <a:rPr kumimoji="0" lang="en-GB" altLang="en-US" sz="30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Ye shall know them by their fruits. Do men gather grapes of thorns, or figs of thistles? </a:t>
              </a:r>
            </a:p>
            <a:p>
              <a:pPr marL="342900" marR="0" lvl="0" indent="-342900" algn="l" defTabSz="914400" rtl="0" eaLnBrk="1" fontAlgn="base" latinLnBrk="0" hangingPunct="1">
                <a:lnSpc>
                  <a:spcPct val="100000"/>
                </a:lnSpc>
                <a:spcBef>
                  <a:spcPts val="0"/>
                </a:spcBef>
                <a:spcAft>
                  <a:spcPct val="0"/>
                </a:spcAft>
                <a:buClrTx/>
                <a:buSzTx/>
                <a:buFontTx/>
                <a:buNone/>
                <a:tabLst/>
                <a:defRPr/>
              </a:pPr>
              <a:r>
                <a:rPr lang="en-GB" altLang="en-US" sz="3000" b="1" baseline="30000" dirty="0">
                  <a:solidFill>
                    <a:srgbClr val="FF8000"/>
                  </a:solidFill>
                  <a:latin typeface="Dauphin" panose="0204050203030B020204" pitchFamily="18" charset="0"/>
                </a:rPr>
                <a:t>17</a:t>
              </a:r>
              <a:r>
                <a:rPr kumimoji="0" lang="en-GB" altLang="en-US" sz="30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Even so every good tree bringeth forth good fruit; but a corrupt tree bringeth forth evil fruit. </a:t>
              </a:r>
            </a:p>
            <a:p>
              <a:pPr marL="342900" marR="0" lvl="0" indent="-342900" algn="l" defTabSz="914400" rtl="0" eaLnBrk="1" fontAlgn="base" latinLnBrk="0" hangingPunct="1">
                <a:lnSpc>
                  <a:spcPct val="100000"/>
                </a:lnSpc>
                <a:spcBef>
                  <a:spcPts val="0"/>
                </a:spcBef>
                <a:spcAft>
                  <a:spcPct val="0"/>
                </a:spcAft>
                <a:buClrTx/>
                <a:buSzTx/>
                <a:buFontTx/>
                <a:buNone/>
                <a:tabLst/>
                <a:defRPr/>
              </a:pPr>
              <a:r>
                <a:rPr lang="en-GB" altLang="en-US" sz="3000" b="1" baseline="30000" dirty="0">
                  <a:solidFill>
                    <a:srgbClr val="FF8000"/>
                  </a:solidFill>
                  <a:latin typeface="Dauphin" panose="0204050203030B020204" pitchFamily="18" charset="0"/>
                </a:rPr>
                <a:t>18</a:t>
              </a:r>
              <a:r>
                <a:rPr kumimoji="0" lang="en-GB" altLang="en-US" sz="30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A good tree cannot bring forth evil fruit, neither can a corrupt tree bring forth good fruit. </a:t>
              </a:r>
              <a:endParaRPr kumimoji="0" lang="en-US" altLang="en-US" sz="30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endParaRPr>
            </a:p>
          </p:txBody>
        </p:sp>
      </p:grpSp>
    </p:spTree>
    <p:extLst>
      <p:ext uri="{BB962C8B-B14F-4D97-AF65-F5344CB8AC3E}">
        <p14:creationId xmlns:p14="http://schemas.microsoft.com/office/powerpoint/2010/main" val="344009972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F92F0C-38BB-4A06-9240-529E66F262AD}"/>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p:txBody>
          <a:bodyPr/>
          <a:lstStyle/>
          <a:p>
            <a:pPr marL="514350" indent="-514350">
              <a:buFont typeface="+mj-lt"/>
              <a:buAutoNum type="arabicParenR"/>
            </a:pPr>
            <a:r>
              <a:rPr lang="en-GB" sz="2800" dirty="0">
                <a:effectLst>
                  <a:outerShdw blurRad="38100" dist="38100" dir="2700000" algn="tl">
                    <a:srgbClr val="000000">
                      <a:alpha val="43137"/>
                    </a:srgbClr>
                  </a:outerShdw>
                </a:effectLst>
              </a:rPr>
              <a:t>Filthy dreamers </a:t>
            </a:r>
          </a:p>
          <a:p>
            <a:pPr marL="514350" indent="-514350">
              <a:buFont typeface="+mj-lt"/>
              <a:buAutoNum type="arabicParenR"/>
            </a:pPr>
            <a:r>
              <a:rPr lang="en-GB" sz="2800" dirty="0">
                <a:effectLst>
                  <a:outerShdw blurRad="38100" dist="38100" dir="2700000" algn="tl">
                    <a:srgbClr val="000000">
                      <a:alpha val="43137"/>
                    </a:srgbClr>
                  </a:outerShdw>
                </a:effectLst>
              </a:rPr>
              <a:t>Defile the flesh </a:t>
            </a:r>
          </a:p>
          <a:p>
            <a:pPr marL="514350" indent="-514350">
              <a:buFont typeface="+mj-lt"/>
              <a:buAutoNum type="arabicParenR"/>
            </a:pPr>
            <a:r>
              <a:rPr lang="en-GB" sz="2800" dirty="0">
                <a:effectLst>
                  <a:outerShdw blurRad="38100" dist="38100" dir="2700000" algn="tl">
                    <a:srgbClr val="000000">
                      <a:alpha val="43137"/>
                    </a:srgbClr>
                  </a:outerShdw>
                </a:effectLst>
              </a:rPr>
              <a:t>Despise dominion</a:t>
            </a:r>
          </a:p>
          <a:p>
            <a:pPr marL="514350" indent="-514350">
              <a:buFont typeface="+mj-lt"/>
              <a:buAutoNum type="arabicParenR"/>
            </a:pPr>
            <a:r>
              <a:rPr lang="en-GB" sz="2800" dirty="0">
                <a:effectLst>
                  <a:outerShdw blurRad="38100" dist="38100" dir="2700000" algn="tl">
                    <a:srgbClr val="000000">
                      <a:alpha val="43137"/>
                    </a:srgbClr>
                  </a:outerShdw>
                </a:effectLst>
              </a:rPr>
              <a:t>Speak evil of dignities </a:t>
            </a:r>
          </a:p>
          <a:p>
            <a:pPr marL="514350" indent="-514350">
              <a:buFont typeface="+mj-lt"/>
              <a:buAutoNum type="arabicParenR"/>
            </a:pPr>
            <a:r>
              <a:rPr lang="en-GB" sz="2800" dirty="0">
                <a:effectLst>
                  <a:outerShdw blurRad="38100" dist="38100" dir="2700000" algn="tl">
                    <a:srgbClr val="000000">
                      <a:alpha val="43137"/>
                    </a:srgbClr>
                  </a:outerShdw>
                </a:effectLst>
              </a:rPr>
              <a:t>Speak evil of what they don’t know</a:t>
            </a:r>
          </a:p>
          <a:p>
            <a:pPr marL="514350" indent="-514350">
              <a:buFont typeface="+mj-lt"/>
              <a:buAutoNum type="arabicParenR"/>
            </a:pPr>
            <a:r>
              <a:rPr lang="en-GB" sz="2800" dirty="0">
                <a:effectLst>
                  <a:outerShdw blurRad="38100" dist="38100" dir="2700000" algn="tl">
                    <a:srgbClr val="000000">
                      <a:alpha val="43137"/>
                    </a:srgbClr>
                  </a:outerShdw>
                </a:effectLst>
              </a:rPr>
              <a:t>They act on carnal instincts  </a:t>
            </a:r>
          </a:p>
          <a:p>
            <a:pPr marL="0" indent="0">
              <a:buNone/>
            </a:pPr>
            <a:endParaRPr lang="en-GB" sz="2800" dirty="0"/>
          </a:p>
        </p:txBody>
      </p:sp>
    </p:spTree>
    <p:extLst>
      <p:ext uri="{BB962C8B-B14F-4D97-AF65-F5344CB8AC3E}">
        <p14:creationId xmlns:p14="http://schemas.microsoft.com/office/powerpoint/2010/main" val="2482754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8AC27C-F26D-48F6-99A9-828647145FCA}"/>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323528" y="1402432"/>
            <a:ext cx="8458200" cy="4114800"/>
          </a:xfrm>
        </p:spPr>
        <p:txBody>
          <a:bodyPr/>
          <a:lstStyle/>
          <a:p>
            <a:pPr marL="0" indent="0">
              <a:buNone/>
            </a:pPr>
            <a:r>
              <a:rPr lang="en-GB" sz="2800" dirty="0"/>
              <a:t>7) </a:t>
            </a:r>
            <a:r>
              <a:rPr lang="en-GB" sz="2800" dirty="0">
                <a:effectLst>
                  <a:outerShdw blurRad="38100" dist="38100" dir="2700000" algn="tl">
                    <a:srgbClr val="000000">
                      <a:alpha val="43137"/>
                    </a:srgbClr>
                  </a:outerShdw>
                </a:effectLst>
              </a:rPr>
              <a:t>Gone in the way of Cain</a:t>
            </a:r>
          </a:p>
          <a:p>
            <a:pPr marL="0" indent="0">
              <a:buNone/>
            </a:pPr>
            <a:r>
              <a:rPr lang="en-GB" sz="2800" dirty="0">
                <a:effectLst>
                  <a:outerShdw blurRad="38100" dist="38100" dir="2700000" algn="tl">
                    <a:srgbClr val="000000">
                      <a:alpha val="43137"/>
                    </a:srgbClr>
                  </a:outerShdw>
                </a:effectLst>
              </a:rPr>
              <a:t>8) Ran greedily after the error of Balaam </a:t>
            </a:r>
          </a:p>
          <a:p>
            <a:pPr marL="0" indent="0">
              <a:buNone/>
            </a:pPr>
            <a:r>
              <a:rPr lang="en-GB" sz="2800" dirty="0">
                <a:effectLst>
                  <a:outerShdw blurRad="38100" dist="38100" dir="2700000" algn="tl">
                    <a:srgbClr val="000000">
                      <a:alpha val="43137"/>
                    </a:srgbClr>
                  </a:outerShdw>
                </a:effectLst>
              </a:rPr>
              <a:t>9) Destroyed themselves in the gainsaying of Korah</a:t>
            </a:r>
          </a:p>
          <a:p>
            <a:pPr marL="0" indent="0">
              <a:buNone/>
            </a:pPr>
            <a:r>
              <a:rPr lang="en-GB" sz="2800" dirty="0">
                <a:effectLst>
                  <a:outerShdw blurRad="38100" dist="38100" dir="2700000" algn="tl">
                    <a:srgbClr val="000000">
                      <a:alpha val="43137"/>
                    </a:srgbClr>
                  </a:outerShdw>
                </a:effectLst>
              </a:rPr>
              <a:t>	</a:t>
            </a:r>
          </a:p>
          <a:p>
            <a:pPr marL="0" indent="0">
              <a:buNone/>
            </a:pPr>
            <a:endParaRPr lang="en-GB" sz="2800" dirty="0"/>
          </a:p>
        </p:txBody>
      </p:sp>
    </p:spTree>
    <p:extLst>
      <p:ext uri="{BB962C8B-B14F-4D97-AF65-F5344CB8AC3E}">
        <p14:creationId xmlns:p14="http://schemas.microsoft.com/office/powerpoint/2010/main" val="3717919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45E8-C188-4A61-BC6C-AE3E8FE46F6C}"/>
              </a:ext>
            </a:extLst>
          </p:cNvPr>
          <p:cNvSpPr>
            <a:spLocks noGrp="1"/>
          </p:cNvSpPr>
          <p:nvPr>
            <p:ph type="title"/>
          </p:nvPr>
        </p:nvSpPr>
        <p:spPr/>
        <p:txBody>
          <a:bodyPr/>
          <a:lstStyle/>
          <a:p>
            <a:r>
              <a:rPr lang="en-US" dirty="0"/>
              <a:t>Jude’s Analysis of Apostates</a:t>
            </a:r>
            <a:endParaRPr lang="en-GB" dirty="0"/>
          </a:p>
        </p:txBody>
      </p:sp>
      <p:sp>
        <p:nvSpPr>
          <p:cNvPr id="3" name="Content Placeholder 2">
            <a:extLst>
              <a:ext uri="{FF2B5EF4-FFF2-40B4-BE49-F238E27FC236}">
                <a16:creationId xmlns:a16="http://schemas.microsoft.com/office/drawing/2014/main" id="{76C92B5E-635F-4321-8931-188115E2CF98}"/>
              </a:ext>
            </a:extLst>
          </p:cNvPr>
          <p:cNvSpPr>
            <a:spLocks noGrp="1"/>
          </p:cNvSpPr>
          <p:nvPr>
            <p:ph idx="1"/>
          </p:nvPr>
        </p:nvSpPr>
        <p:spPr>
          <a:xfrm>
            <a:off x="467544" y="1124744"/>
            <a:ext cx="8445321" cy="4114800"/>
          </a:xfrm>
        </p:spPr>
        <p:txBody>
          <a:bodyPr/>
          <a:lstStyle/>
          <a:p>
            <a:pPr>
              <a:spcBef>
                <a:spcPts val="600"/>
              </a:spcBef>
            </a:pPr>
            <a:r>
              <a:rPr lang="en-US" dirty="0"/>
              <a:t>Apostates: </a:t>
            </a:r>
          </a:p>
          <a:p>
            <a:pPr lvl="1">
              <a:spcBef>
                <a:spcPts val="600"/>
              </a:spcBef>
            </a:pPr>
            <a:r>
              <a:rPr lang="en-US" dirty="0"/>
              <a:t>1) Reject God’s Word</a:t>
            </a:r>
          </a:p>
          <a:p>
            <a:pPr lvl="1">
              <a:spcBef>
                <a:spcPts val="600"/>
              </a:spcBef>
            </a:pPr>
            <a:r>
              <a:rPr lang="en-US" dirty="0"/>
              <a:t>2) Do not understand His Grace </a:t>
            </a:r>
          </a:p>
          <a:p>
            <a:pPr lvl="1">
              <a:spcBef>
                <a:spcPts val="600"/>
              </a:spcBef>
            </a:pPr>
            <a:r>
              <a:rPr lang="en-US" dirty="0"/>
              <a:t>3) Do not appreciate Spiritual things</a:t>
            </a:r>
          </a:p>
          <a:p>
            <a:pPr>
              <a:spcBef>
                <a:spcPts val="600"/>
              </a:spcBef>
            </a:pPr>
            <a:r>
              <a:rPr lang="en-US" dirty="0"/>
              <a:t>They:</a:t>
            </a:r>
          </a:p>
          <a:p>
            <a:pPr lvl="1">
              <a:spcBef>
                <a:spcPts val="600"/>
              </a:spcBef>
            </a:pPr>
            <a:r>
              <a:rPr lang="en-US" dirty="0"/>
              <a:t>1) Want to come to God on their terms</a:t>
            </a:r>
          </a:p>
          <a:p>
            <a:pPr lvl="1">
              <a:spcBef>
                <a:spcPts val="600"/>
              </a:spcBef>
            </a:pPr>
            <a:r>
              <a:rPr lang="en-US" dirty="0"/>
              <a:t>2) Want to enjoy worldly pleasures </a:t>
            </a:r>
          </a:p>
          <a:p>
            <a:pPr lvl="1">
              <a:spcBef>
                <a:spcPts val="600"/>
              </a:spcBef>
            </a:pPr>
            <a:r>
              <a:rPr lang="en-US" dirty="0"/>
              <a:t>3) Want position and recognition</a:t>
            </a:r>
          </a:p>
          <a:p>
            <a:pPr>
              <a:spcBef>
                <a:spcPts val="600"/>
              </a:spcBef>
            </a:pPr>
            <a:endParaRPr lang="en-US" dirty="0"/>
          </a:p>
        </p:txBody>
      </p:sp>
    </p:spTree>
    <p:extLst>
      <p:ext uri="{BB962C8B-B14F-4D97-AF65-F5344CB8AC3E}">
        <p14:creationId xmlns:p14="http://schemas.microsoft.com/office/powerpoint/2010/main" val="410593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reeform 3" descr="Stationery">
            <a:extLst>
              <a:ext uri="{FF2B5EF4-FFF2-40B4-BE49-F238E27FC236}">
                <a16:creationId xmlns:a16="http://schemas.microsoft.com/office/drawing/2014/main" id="{0652E888-7237-4517-9D78-CF539DD11719}"/>
              </a:ext>
            </a:extLst>
          </p:cNvPr>
          <p:cNvSpPr>
            <a:spLocks/>
          </p:cNvSpPr>
          <p:nvPr/>
        </p:nvSpPr>
        <p:spPr bwMode="auto">
          <a:xfrm>
            <a:off x="184150" y="296245"/>
            <a:ext cx="8775700" cy="4644924"/>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364" name="Rectangle 4">
            <a:extLst>
              <a:ext uri="{FF2B5EF4-FFF2-40B4-BE49-F238E27FC236}">
                <a16:creationId xmlns:a16="http://schemas.microsoft.com/office/drawing/2014/main" id="{77E8D44F-D0DD-4860-9169-03020D1C0D04}"/>
              </a:ext>
            </a:extLst>
          </p:cNvPr>
          <p:cNvSpPr>
            <a:spLocks noChangeArrowheads="1"/>
          </p:cNvSpPr>
          <p:nvPr/>
        </p:nvSpPr>
        <p:spPr bwMode="auto">
          <a:xfrm>
            <a:off x="433540" y="558265"/>
            <a:ext cx="8276919" cy="14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12</a:t>
            </a:r>
            <a:r>
              <a:rPr lang="en-GB" altLang="en-US" sz="3200" dirty="0">
                <a:solidFill>
                  <a:srgbClr val="000000"/>
                </a:solidFill>
                <a:latin typeface="Dauphin" panose="0204050203030B020204" pitchFamily="18" charset="0"/>
              </a:rPr>
              <a:t> </a:t>
            </a:r>
            <a:r>
              <a:rPr lang="en-US" altLang="en-US" sz="3200" dirty="0">
                <a:solidFill>
                  <a:srgbClr val="000000"/>
                </a:solidFill>
                <a:latin typeface="Dauphin" panose="0204050203030B020204" pitchFamily="18" charset="0"/>
              </a:rPr>
              <a:t>These are spots in your feasts of charity, when they feast with you, feeding themselves without fear: clouds they are without water, carried about of winds; trees whose fruit </a:t>
            </a:r>
            <a:r>
              <a:rPr lang="en-US" altLang="en-US" sz="3200" dirty="0" err="1">
                <a:solidFill>
                  <a:srgbClr val="000000"/>
                </a:solidFill>
                <a:latin typeface="Dauphin" panose="0204050203030B020204" pitchFamily="18" charset="0"/>
              </a:rPr>
              <a:t>withereth</a:t>
            </a:r>
            <a:r>
              <a:rPr lang="en-US" altLang="en-US" sz="3200" dirty="0">
                <a:solidFill>
                  <a:srgbClr val="000000"/>
                </a:solidFill>
                <a:latin typeface="Dauphin" panose="0204050203030B020204" pitchFamily="18" charset="0"/>
              </a:rPr>
              <a:t>, without fruit, twice dead, plucked up by the roots;   </a:t>
            </a:r>
          </a:p>
          <a:p>
            <a:pPr eaLnBrk="1" hangingPunct="1"/>
            <a:r>
              <a:rPr lang="en-GB" altLang="en-US" sz="3200" b="1" baseline="30000" dirty="0">
                <a:solidFill>
                  <a:srgbClr val="FF8000"/>
                </a:solidFill>
                <a:latin typeface="Dauphin" panose="0204050203030B020204" pitchFamily="18" charset="0"/>
              </a:rPr>
              <a:t>13 </a:t>
            </a:r>
            <a:r>
              <a:rPr lang="en-US" altLang="en-US" sz="3200" dirty="0">
                <a:solidFill>
                  <a:srgbClr val="000000"/>
                </a:solidFill>
                <a:latin typeface="Dauphin" panose="0204050203030B020204" pitchFamily="18" charset="0"/>
              </a:rPr>
              <a:t>Raging waves of the sea, foaming out their own shame; wandering stars, to whom is reserved the blackness of darkness for ever.</a:t>
            </a:r>
            <a:endParaRPr lang="en-GB" altLang="en-US" sz="3200" dirty="0">
              <a:solidFill>
                <a:srgbClr val="000000"/>
              </a:solidFill>
              <a:latin typeface="Dauphin" panose="0204050203030B020204" pitchFamily="18" charset="0"/>
            </a:endParaRPr>
          </a:p>
        </p:txBody>
      </p:sp>
      <p:sp>
        <p:nvSpPr>
          <p:cNvPr id="3368965" name="Rectangle 5">
            <a:extLst>
              <a:ext uri="{FF2B5EF4-FFF2-40B4-BE49-F238E27FC236}">
                <a16:creationId xmlns:a16="http://schemas.microsoft.com/office/drawing/2014/main" id="{FC5C13B8-59A0-47E6-B26A-55B9F1BE3A10}"/>
              </a:ext>
            </a:extLst>
          </p:cNvPr>
          <p:cNvSpPr>
            <a:spLocks noChangeArrowheads="1"/>
          </p:cNvSpPr>
          <p:nvPr/>
        </p:nvSpPr>
        <p:spPr bwMode="auto">
          <a:xfrm>
            <a:off x="6660232" y="4221088"/>
            <a:ext cx="1880644"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Jude v12-13</a:t>
            </a:r>
          </a:p>
        </p:txBody>
      </p:sp>
    </p:spTree>
    <p:extLst>
      <p:ext uri="{BB962C8B-B14F-4D97-AF65-F5344CB8AC3E}">
        <p14:creationId xmlns:p14="http://schemas.microsoft.com/office/powerpoint/2010/main" val="3128053242"/>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172B89-ABA1-46DB-97C0-77814D88717D}"/>
              </a:ext>
            </a:extLst>
          </p:cNvPr>
          <p:cNvSpPr/>
          <p:nvPr/>
        </p:nvSpPr>
        <p:spPr>
          <a:xfrm>
            <a:off x="611560" y="1042392"/>
            <a:ext cx="7560840" cy="1018456"/>
          </a:xfrm>
          <a:prstGeom prst="rect">
            <a:avLst/>
          </a:prstGeom>
          <a:solidFill>
            <a:schemeClr val="accent1">
              <a:alpha val="42000"/>
            </a:schemeClr>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6" name="Rectangle 5">
            <a:extLst>
              <a:ext uri="{FF2B5EF4-FFF2-40B4-BE49-F238E27FC236}">
                <a16:creationId xmlns:a16="http://schemas.microsoft.com/office/drawing/2014/main" id="{EF6EF80C-44FB-4227-976B-444865C0BC80}"/>
              </a:ext>
            </a:extLst>
          </p:cNvPr>
          <p:cNvSpPr/>
          <p:nvPr/>
        </p:nvSpPr>
        <p:spPr>
          <a:xfrm>
            <a:off x="611560" y="2090198"/>
            <a:ext cx="7560840" cy="1018456"/>
          </a:xfrm>
          <a:prstGeom prst="rect">
            <a:avLst/>
          </a:prstGeom>
          <a:solidFill>
            <a:schemeClr val="accent1">
              <a:alpha val="42000"/>
            </a:schemeClr>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7A6AB0A-9A6E-4199-96AE-68245A05D3BB}"/>
              </a:ext>
            </a:extLst>
          </p:cNvPr>
          <p:cNvSpPr/>
          <p:nvPr/>
        </p:nvSpPr>
        <p:spPr>
          <a:xfrm>
            <a:off x="611560" y="3138004"/>
            <a:ext cx="7560840" cy="1018456"/>
          </a:xfrm>
          <a:prstGeom prst="rect">
            <a:avLst/>
          </a:prstGeom>
          <a:solidFill>
            <a:schemeClr val="accent1">
              <a:alpha val="42000"/>
            </a:schemeClr>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8AB04D2-FCFC-4CBA-803E-D97751807292}"/>
              </a:ext>
            </a:extLst>
          </p:cNvPr>
          <p:cNvSpPr/>
          <p:nvPr/>
        </p:nvSpPr>
        <p:spPr>
          <a:xfrm>
            <a:off x="611560" y="4185810"/>
            <a:ext cx="7560840" cy="1018456"/>
          </a:xfrm>
          <a:prstGeom prst="rect">
            <a:avLst/>
          </a:prstGeom>
          <a:solidFill>
            <a:schemeClr val="accent1">
              <a:alpha val="42000"/>
            </a:schemeClr>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356B8563-FD2E-40A6-BCF0-BF3F4B01D8C2}"/>
              </a:ext>
            </a:extLst>
          </p:cNvPr>
          <p:cNvSpPr/>
          <p:nvPr/>
        </p:nvSpPr>
        <p:spPr>
          <a:xfrm>
            <a:off x="611560" y="5233616"/>
            <a:ext cx="7560840" cy="965968"/>
          </a:xfrm>
          <a:prstGeom prst="rect">
            <a:avLst/>
          </a:prstGeom>
          <a:solidFill>
            <a:schemeClr val="accent1">
              <a:alpha val="42000"/>
            </a:schemeClr>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F583E6F-A31D-4295-86E7-1A7C3E199CA1}"/>
              </a:ext>
            </a:extLst>
          </p:cNvPr>
          <p:cNvSpPr/>
          <p:nvPr/>
        </p:nvSpPr>
        <p:spPr>
          <a:xfrm>
            <a:off x="611560" y="6216055"/>
            <a:ext cx="7560840" cy="453634"/>
          </a:xfrm>
          <a:prstGeom prst="rect">
            <a:avLst/>
          </a:prstGeom>
          <a:solidFill>
            <a:schemeClr val="accent1">
              <a:alpha val="42000"/>
            </a:schemeClr>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10) Spots (hidden rocks) in your love feasts</a:t>
            </a:r>
          </a:p>
          <a:p>
            <a:pPr marL="0" indent="0">
              <a:buNone/>
            </a:pPr>
            <a:r>
              <a:rPr lang="en-GB" sz="2800" dirty="0">
                <a:effectLst>
                  <a:outerShdw blurRad="38100" dist="38100" dir="2700000" algn="tl">
                    <a:srgbClr val="000000">
                      <a:alpha val="43137"/>
                    </a:srgbClr>
                  </a:outerShdw>
                </a:effectLst>
              </a:rPr>
              <a:t>11) Feed themselves without fear</a:t>
            </a:r>
          </a:p>
          <a:p>
            <a:pPr marL="0" indent="0">
              <a:buNone/>
            </a:pPr>
            <a:r>
              <a:rPr lang="en-GB" sz="2800" dirty="0">
                <a:effectLst>
                  <a:outerShdw blurRad="38100" dist="38100" dir="2700000" algn="tl">
                    <a:srgbClr val="000000">
                      <a:alpha val="43137"/>
                    </a:srgbClr>
                  </a:outerShdw>
                </a:effectLst>
              </a:rPr>
              <a:t>12) The are as clouds without water</a:t>
            </a:r>
          </a:p>
          <a:p>
            <a:pPr marL="0" indent="0">
              <a:buNone/>
            </a:pPr>
            <a:r>
              <a:rPr lang="en-GB" sz="2800" dirty="0">
                <a:effectLst>
                  <a:outerShdw blurRad="38100" dist="38100" dir="2700000" algn="tl">
                    <a:srgbClr val="000000">
                      <a:alpha val="43137"/>
                    </a:srgbClr>
                  </a:outerShdw>
                </a:effectLst>
              </a:rPr>
              <a:t>13) Carried about of winds</a:t>
            </a:r>
          </a:p>
          <a:p>
            <a:pPr marL="0" indent="0">
              <a:buNone/>
            </a:pPr>
            <a:r>
              <a:rPr lang="en-GB" sz="2800" dirty="0">
                <a:effectLst>
                  <a:outerShdw blurRad="38100" dist="38100" dir="2700000" algn="tl">
                    <a:srgbClr val="000000">
                      <a:alpha val="43137"/>
                    </a:srgbClr>
                  </a:outerShdw>
                </a:effectLst>
              </a:rPr>
              <a:t>14) Trees whose fruit withers</a:t>
            </a:r>
          </a:p>
          <a:p>
            <a:pPr marL="0" indent="0">
              <a:buNone/>
            </a:pPr>
            <a:r>
              <a:rPr lang="en-GB" sz="2800" dirty="0">
                <a:effectLst>
                  <a:outerShdw blurRad="38100" dist="38100" dir="2700000" algn="tl">
                    <a:srgbClr val="000000">
                      <a:alpha val="43137"/>
                    </a:srgbClr>
                  </a:outerShdw>
                </a:effectLst>
              </a:rPr>
              <a:t>15) Without fruit</a:t>
            </a:r>
          </a:p>
          <a:p>
            <a:pPr marL="0" indent="0">
              <a:buNone/>
            </a:pPr>
            <a:r>
              <a:rPr lang="en-GB" sz="2800" dirty="0">
                <a:effectLst>
                  <a:outerShdw blurRad="38100" dist="38100" dir="2700000" algn="tl">
                    <a:srgbClr val="000000">
                      <a:alpha val="43137"/>
                    </a:srgbClr>
                  </a:outerShdw>
                </a:effectLst>
              </a:rPr>
              <a:t>16) Twice dead</a:t>
            </a:r>
          </a:p>
          <a:p>
            <a:pPr marL="0" indent="0">
              <a:buNone/>
            </a:pPr>
            <a:r>
              <a:rPr lang="en-GB" sz="2800" dirty="0">
                <a:effectLst>
                  <a:outerShdw blurRad="38100" dist="38100" dir="2700000" algn="tl">
                    <a:srgbClr val="000000">
                      <a:alpha val="43137"/>
                    </a:srgbClr>
                  </a:outerShdw>
                </a:effectLst>
              </a:rPr>
              <a:t>17) Plucked up by the roots</a:t>
            </a:r>
          </a:p>
          <a:p>
            <a:pPr marL="0" indent="0">
              <a:buNone/>
            </a:pPr>
            <a:r>
              <a:rPr lang="en-GB" sz="2800" dirty="0">
                <a:effectLst>
                  <a:outerShdw blurRad="38100" dist="38100" dir="2700000" algn="tl">
                    <a:srgbClr val="000000">
                      <a:alpha val="43137"/>
                    </a:srgbClr>
                  </a:outerShdw>
                </a:effectLst>
              </a:rPr>
              <a:t>18) Raging waves of the sea</a:t>
            </a:r>
          </a:p>
          <a:p>
            <a:pPr marL="0" indent="0">
              <a:buNone/>
            </a:pPr>
            <a:r>
              <a:rPr lang="en-GB" sz="2800" dirty="0">
                <a:effectLst>
                  <a:outerShdw blurRad="38100" dist="38100" dir="2700000" algn="tl">
                    <a:srgbClr val="000000">
                      <a:alpha val="43137"/>
                    </a:srgbClr>
                  </a:outerShdw>
                </a:effectLst>
              </a:rPr>
              <a:t>19) Foaming out shame</a:t>
            </a:r>
          </a:p>
          <a:p>
            <a:pPr marL="0" indent="0">
              <a:buNone/>
            </a:pPr>
            <a:r>
              <a:rPr lang="en-GB" sz="2800" dirty="0">
                <a:effectLst>
                  <a:outerShdw blurRad="38100" dist="38100" dir="2700000" algn="tl">
                    <a:srgbClr val="000000">
                      <a:alpha val="43137"/>
                    </a:srgbClr>
                  </a:outerShdw>
                </a:effectLst>
              </a:rPr>
              <a:t>20) Wandering stars</a:t>
            </a:r>
          </a:p>
          <a:p>
            <a:pPr marL="0" indent="0">
              <a:buNone/>
            </a:pPr>
            <a:endParaRPr lang="en-GB" sz="2800" dirty="0"/>
          </a:p>
        </p:txBody>
      </p:sp>
    </p:spTree>
    <p:extLst>
      <p:ext uri="{BB962C8B-B14F-4D97-AF65-F5344CB8AC3E}">
        <p14:creationId xmlns:p14="http://schemas.microsoft.com/office/powerpoint/2010/main" val="29667803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left)">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37"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barn(outVertical)">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37"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barn(outVertical)">
                                      <p:cBhvr>
                                        <p:cTn id="67" dur="500"/>
                                        <p:tgtEl>
                                          <p:spTgt spid="6"/>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37"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barn(outVertical)">
                                      <p:cBhvr>
                                        <p:cTn id="72" dur="5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37"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barn(outVertical)">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37" fill="hold" grpId="0" nodeType="click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barn(outVertical)">
                                      <p:cBhvr>
                                        <p:cTn id="82" dur="500"/>
                                        <p:tgtEl>
                                          <p:spTgt spid="9"/>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37" fill="hold" grpId="0" nodeType="click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barn(outVertical)">
                                      <p:cBhvr>
                                        <p:cTn id="8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10) Spots in your love feasts</a:t>
            </a:r>
          </a:p>
          <a:p>
            <a:pPr>
              <a:spcBef>
                <a:spcPts val="0"/>
              </a:spcBef>
              <a:buFont typeface="Arial" panose="020B0604020202020204" pitchFamily="34" charset="0"/>
              <a:buChar char="‒"/>
            </a:pPr>
            <a:r>
              <a:rPr lang="en-GB" sz="2800" dirty="0">
                <a:solidFill>
                  <a:srgbClr val="00FFFF"/>
                </a:solidFill>
                <a:effectLst>
                  <a:outerShdw blurRad="38100" dist="38100" dir="2700000" algn="tl">
                    <a:srgbClr val="000000">
                      <a:alpha val="43137"/>
                    </a:srgbClr>
                  </a:outerShdw>
                </a:effectLst>
              </a:rPr>
              <a:t>Gr. </a:t>
            </a:r>
            <a:r>
              <a:rPr lang="el-GR" dirty="0">
                <a:solidFill>
                  <a:srgbClr val="00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σπιλάς</a:t>
            </a:r>
            <a:r>
              <a:rPr lang="en-US" sz="2800" dirty="0">
                <a:solidFill>
                  <a:srgbClr val="00FFFF"/>
                </a:solidFill>
                <a:effectLst>
                  <a:outerShdw blurRad="38100" dist="38100" dir="2700000" algn="tl">
                    <a:srgbClr val="000000">
                      <a:alpha val="43137"/>
                    </a:srgbClr>
                  </a:outerShdw>
                </a:effectLst>
              </a:rPr>
              <a:t> (</a:t>
            </a:r>
            <a:r>
              <a:rPr lang="en-US" sz="2800" dirty="0" err="1">
                <a:solidFill>
                  <a:srgbClr val="00FFFF"/>
                </a:solidFill>
                <a:effectLst>
                  <a:outerShdw blurRad="38100" dist="38100" dir="2700000" algn="tl">
                    <a:srgbClr val="000000">
                      <a:alpha val="43137"/>
                    </a:srgbClr>
                  </a:outerShdw>
                </a:effectLst>
              </a:rPr>
              <a:t>Spilas</a:t>
            </a:r>
            <a:r>
              <a:rPr lang="en-US" sz="2800" dirty="0">
                <a:solidFill>
                  <a:srgbClr val="00FFFF"/>
                </a:solidFill>
                <a:effectLst>
                  <a:outerShdw blurRad="38100" dist="38100" dir="2700000" algn="tl">
                    <a:srgbClr val="000000">
                      <a:alpha val="43137"/>
                    </a:srgbClr>
                  </a:outerShdw>
                </a:effectLst>
              </a:rPr>
              <a:t>) </a:t>
            </a:r>
            <a:r>
              <a:rPr lang="en-GB" sz="2800" dirty="0">
                <a:effectLst>
                  <a:outerShdw blurRad="38100" dist="38100" dir="2700000" algn="tl">
                    <a:srgbClr val="000000">
                      <a:alpha val="43137"/>
                    </a:srgbClr>
                  </a:outerShdw>
                </a:effectLst>
              </a:rPr>
              <a:t>“</a:t>
            </a:r>
            <a:r>
              <a:rPr lang="en-US" sz="2800" dirty="0"/>
              <a:t>a rock in the sea, ledge, reef”</a:t>
            </a:r>
            <a:endParaRPr lang="en-US" dirty="0"/>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Used as a metaphor of men who by their conduct damage others morally, wreck them as it were</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are hidden under the surface and not easily detected</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appear when your guard is down</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ensnare you as would a reef to a boat</a:t>
            </a:r>
          </a:p>
          <a:p>
            <a:pPr marL="0" indent="0">
              <a:buNone/>
            </a:pPr>
            <a:endParaRPr lang="en-GB" sz="2800" dirty="0"/>
          </a:p>
        </p:txBody>
      </p:sp>
    </p:spTree>
    <p:extLst>
      <p:ext uri="{BB962C8B-B14F-4D97-AF65-F5344CB8AC3E}">
        <p14:creationId xmlns:p14="http://schemas.microsoft.com/office/powerpoint/2010/main" val="42450036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107086-46DC-4BDD-A119-4C61A6B25E3E}"/>
              </a:ext>
            </a:extLst>
          </p:cNvPr>
          <p:cNvPicPr>
            <a:picLocks noChangeAspect="1"/>
          </p:cNvPicPr>
          <p:nvPr/>
        </p:nvPicPr>
        <p:blipFill>
          <a:blip r:embed="rId3">
            <a:alphaModFix amt="54000"/>
          </a:blip>
          <a:stretch>
            <a:fillRect/>
          </a:stretch>
        </p:blipFill>
        <p:spPr>
          <a:xfrm>
            <a:off x="-15227" y="0"/>
            <a:ext cx="9167656" cy="6858000"/>
          </a:xfrm>
          <a:prstGeom prst="rect">
            <a:avLst/>
          </a:prstGeom>
        </p:spPr>
      </p:pic>
      <p:sp>
        <p:nvSpPr>
          <p:cNvPr id="6" name="Title 1">
            <a:extLst>
              <a:ext uri="{FF2B5EF4-FFF2-40B4-BE49-F238E27FC236}">
                <a16:creationId xmlns:a16="http://schemas.microsoft.com/office/drawing/2014/main" id="{06303FBD-559F-4EBF-A8B5-8B38DEA390F9}"/>
              </a:ext>
            </a:extLst>
          </p:cNvPr>
          <p:cNvSpPr>
            <a:spLocks noGrp="1"/>
          </p:cNvSpPr>
          <p:nvPr>
            <p:ph type="title"/>
          </p:nvPr>
        </p:nvSpPr>
        <p:spPr>
          <a:xfrm>
            <a:off x="685800" y="76200"/>
            <a:ext cx="7772400" cy="1143000"/>
          </a:xfrm>
        </p:spPr>
        <p:txBody>
          <a:bodyPr/>
          <a:lstStyle/>
          <a:p>
            <a:r>
              <a:rPr lang="en-GB" sz="4400" dirty="0"/>
              <a:t>Character of Apostates</a:t>
            </a:r>
          </a:p>
        </p:txBody>
      </p:sp>
      <p:sp>
        <p:nvSpPr>
          <p:cNvPr id="1650690" name="Freeform 2" descr="Stationery"/>
          <p:cNvSpPr>
            <a:spLocks/>
          </p:cNvSpPr>
          <p:nvPr/>
        </p:nvSpPr>
        <p:spPr bwMode="auto">
          <a:xfrm>
            <a:off x="182563" y="1700808"/>
            <a:ext cx="8961437" cy="4752528"/>
          </a:xfrm>
          <a:custGeom>
            <a:avLst/>
            <a:gdLst>
              <a:gd name="T0" fmla="*/ 185 w 5496"/>
              <a:gd name="T1" fmla="*/ 30 h 3561"/>
              <a:gd name="T2" fmla="*/ 452 w 5496"/>
              <a:gd name="T3" fmla="*/ 22 h 3561"/>
              <a:gd name="T4" fmla="*/ 661 w 5496"/>
              <a:gd name="T5" fmla="*/ 5 h 3561"/>
              <a:gd name="T6" fmla="*/ 2397 w 5496"/>
              <a:gd name="T7" fmla="*/ 63 h 3561"/>
              <a:gd name="T8" fmla="*/ 3266 w 5496"/>
              <a:gd name="T9" fmla="*/ 80 h 3561"/>
              <a:gd name="T10" fmla="*/ 4059 w 5496"/>
              <a:gd name="T11" fmla="*/ 38 h 3561"/>
              <a:gd name="T12" fmla="*/ 4626 w 5496"/>
              <a:gd name="T13" fmla="*/ 63 h 3561"/>
              <a:gd name="T14" fmla="*/ 5119 w 5496"/>
              <a:gd name="T15" fmla="*/ 72 h 3561"/>
              <a:gd name="T16" fmla="*/ 5403 w 5496"/>
              <a:gd name="T17" fmla="*/ 63 h 3561"/>
              <a:gd name="T18" fmla="*/ 5461 w 5496"/>
              <a:gd name="T19" fmla="*/ 105 h 3561"/>
              <a:gd name="T20" fmla="*/ 5419 w 5496"/>
              <a:gd name="T21" fmla="*/ 180 h 3561"/>
              <a:gd name="T22" fmla="*/ 5444 w 5496"/>
              <a:gd name="T23" fmla="*/ 330 h 3561"/>
              <a:gd name="T24" fmla="*/ 5394 w 5496"/>
              <a:gd name="T25" fmla="*/ 573 h 3561"/>
              <a:gd name="T26" fmla="*/ 5469 w 5496"/>
              <a:gd name="T27" fmla="*/ 606 h 3561"/>
              <a:gd name="T28" fmla="*/ 5411 w 5496"/>
              <a:gd name="T29" fmla="*/ 1098 h 3561"/>
              <a:gd name="T30" fmla="*/ 5436 w 5496"/>
              <a:gd name="T31" fmla="*/ 1240 h 3561"/>
              <a:gd name="T32" fmla="*/ 5461 w 5496"/>
              <a:gd name="T33" fmla="*/ 1341 h 3561"/>
              <a:gd name="T34" fmla="*/ 5461 w 5496"/>
              <a:gd name="T35" fmla="*/ 1766 h 3561"/>
              <a:gd name="T36" fmla="*/ 5419 w 5496"/>
              <a:gd name="T37" fmla="*/ 2033 h 3561"/>
              <a:gd name="T38" fmla="*/ 5403 w 5496"/>
              <a:gd name="T39" fmla="*/ 2084 h 3561"/>
              <a:gd name="T40" fmla="*/ 5386 w 5496"/>
              <a:gd name="T41" fmla="*/ 2175 h 3561"/>
              <a:gd name="T42" fmla="*/ 5411 w 5496"/>
              <a:gd name="T43" fmla="*/ 2267 h 3561"/>
              <a:gd name="T44" fmla="*/ 5444 w 5496"/>
              <a:gd name="T45" fmla="*/ 2317 h 3561"/>
              <a:gd name="T46" fmla="*/ 5428 w 5496"/>
              <a:gd name="T47" fmla="*/ 2451 h 3561"/>
              <a:gd name="T48" fmla="*/ 5419 w 5496"/>
              <a:gd name="T49" fmla="*/ 2493 h 3561"/>
              <a:gd name="T50" fmla="*/ 5403 w 5496"/>
              <a:gd name="T51" fmla="*/ 2543 h 3561"/>
              <a:gd name="T52" fmla="*/ 5428 w 5496"/>
              <a:gd name="T53" fmla="*/ 2668 h 3561"/>
              <a:gd name="T54" fmla="*/ 5411 w 5496"/>
              <a:gd name="T55" fmla="*/ 2902 h 3561"/>
              <a:gd name="T56" fmla="*/ 5419 w 5496"/>
              <a:gd name="T57" fmla="*/ 3219 h 3561"/>
              <a:gd name="T58" fmla="*/ 5411 w 5496"/>
              <a:gd name="T59" fmla="*/ 3361 h 3561"/>
              <a:gd name="T60" fmla="*/ 5419 w 5496"/>
              <a:gd name="T61" fmla="*/ 3386 h 3561"/>
              <a:gd name="T62" fmla="*/ 5394 w 5496"/>
              <a:gd name="T63" fmla="*/ 3486 h 3561"/>
              <a:gd name="T64" fmla="*/ 5344 w 5496"/>
              <a:gd name="T65" fmla="*/ 3503 h 3561"/>
              <a:gd name="T66" fmla="*/ 5294 w 5496"/>
              <a:gd name="T67" fmla="*/ 3519 h 3561"/>
              <a:gd name="T68" fmla="*/ 4042 w 5496"/>
              <a:gd name="T69" fmla="*/ 3561 h 3561"/>
              <a:gd name="T70" fmla="*/ 2806 w 5496"/>
              <a:gd name="T71" fmla="*/ 3528 h 3561"/>
              <a:gd name="T72" fmla="*/ 1354 w 5496"/>
              <a:gd name="T73" fmla="*/ 3553 h 3561"/>
              <a:gd name="T74" fmla="*/ 761 w 5496"/>
              <a:gd name="T75" fmla="*/ 3536 h 3561"/>
              <a:gd name="T76" fmla="*/ 502 w 5496"/>
              <a:gd name="T77" fmla="*/ 3544 h 3561"/>
              <a:gd name="T78" fmla="*/ 194 w 5496"/>
              <a:gd name="T79" fmla="*/ 3528 h 3561"/>
              <a:gd name="T80" fmla="*/ 110 w 5496"/>
              <a:gd name="T81" fmla="*/ 3519 h 3561"/>
              <a:gd name="T82" fmla="*/ 60 w 5496"/>
              <a:gd name="T83" fmla="*/ 3503 h 3561"/>
              <a:gd name="T84" fmla="*/ 85 w 5496"/>
              <a:gd name="T85" fmla="*/ 3344 h 3561"/>
              <a:gd name="T86" fmla="*/ 2 w 5496"/>
              <a:gd name="T87" fmla="*/ 2209 h 3561"/>
              <a:gd name="T88" fmla="*/ 52 w 5496"/>
              <a:gd name="T89" fmla="*/ 1700 h 3561"/>
              <a:gd name="T90" fmla="*/ 18 w 5496"/>
              <a:gd name="T91" fmla="*/ 698 h 3561"/>
              <a:gd name="T92" fmla="*/ 52 w 5496"/>
              <a:gd name="T93" fmla="*/ 280 h 3561"/>
              <a:gd name="T94" fmla="*/ 60 w 5496"/>
              <a:gd name="T95" fmla="*/ 164 h 3561"/>
              <a:gd name="T96" fmla="*/ 52 w 5496"/>
              <a:gd name="T97" fmla="*/ 113 h 3561"/>
              <a:gd name="T98" fmla="*/ 60 w 5496"/>
              <a:gd name="T99" fmla="*/ 22 h 3561"/>
              <a:gd name="T100" fmla="*/ 185 w 5496"/>
              <a:gd name="T101" fmla="*/ 30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96" h="3561">
                <a:moveTo>
                  <a:pt x="185" y="30"/>
                </a:moveTo>
                <a:cubicBezTo>
                  <a:pt x="242" y="48"/>
                  <a:pt x="441" y="23"/>
                  <a:pt x="452" y="22"/>
                </a:cubicBezTo>
                <a:cubicBezTo>
                  <a:pt x="522" y="18"/>
                  <a:pt x="661" y="5"/>
                  <a:pt x="661" y="5"/>
                </a:cubicBezTo>
                <a:cubicBezTo>
                  <a:pt x="1240" y="33"/>
                  <a:pt x="1818" y="46"/>
                  <a:pt x="2397" y="63"/>
                </a:cubicBezTo>
                <a:cubicBezTo>
                  <a:pt x="2699" y="104"/>
                  <a:pt x="2928" y="84"/>
                  <a:pt x="3266" y="80"/>
                </a:cubicBezTo>
                <a:cubicBezTo>
                  <a:pt x="3531" y="71"/>
                  <a:pt x="3794" y="48"/>
                  <a:pt x="4059" y="38"/>
                </a:cubicBezTo>
                <a:cubicBezTo>
                  <a:pt x="4248" y="50"/>
                  <a:pt x="4437" y="55"/>
                  <a:pt x="4626" y="63"/>
                </a:cubicBezTo>
                <a:cubicBezTo>
                  <a:pt x="4918" y="89"/>
                  <a:pt x="4754" y="82"/>
                  <a:pt x="5119" y="72"/>
                </a:cubicBezTo>
                <a:cubicBezTo>
                  <a:pt x="5229" y="55"/>
                  <a:pt x="5272" y="57"/>
                  <a:pt x="5403" y="63"/>
                </a:cubicBezTo>
                <a:cubicBezTo>
                  <a:pt x="5439" y="76"/>
                  <a:pt x="5449" y="66"/>
                  <a:pt x="5461" y="105"/>
                </a:cubicBezTo>
                <a:cubicBezTo>
                  <a:pt x="5452" y="132"/>
                  <a:pt x="5419" y="180"/>
                  <a:pt x="5419" y="180"/>
                </a:cubicBezTo>
                <a:cubicBezTo>
                  <a:pt x="5430" y="223"/>
                  <a:pt x="5460" y="284"/>
                  <a:pt x="5444" y="330"/>
                </a:cubicBezTo>
                <a:cubicBezTo>
                  <a:pt x="5433" y="415"/>
                  <a:pt x="5423" y="493"/>
                  <a:pt x="5394" y="573"/>
                </a:cubicBezTo>
                <a:cubicBezTo>
                  <a:pt x="5419" y="589"/>
                  <a:pt x="5441" y="597"/>
                  <a:pt x="5469" y="606"/>
                </a:cubicBezTo>
                <a:cubicBezTo>
                  <a:pt x="5466" y="721"/>
                  <a:pt x="5496" y="973"/>
                  <a:pt x="5411" y="1098"/>
                </a:cubicBezTo>
                <a:cubicBezTo>
                  <a:pt x="5404" y="1159"/>
                  <a:pt x="5403" y="1191"/>
                  <a:pt x="5436" y="1240"/>
                </a:cubicBezTo>
                <a:cubicBezTo>
                  <a:pt x="5447" y="1274"/>
                  <a:pt x="5454" y="1306"/>
                  <a:pt x="5461" y="1341"/>
                </a:cubicBezTo>
                <a:cubicBezTo>
                  <a:pt x="5445" y="1502"/>
                  <a:pt x="5450" y="1575"/>
                  <a:pt x="5461" y="1766"/>
                </a:cubicBezTo>
                <a:cubicBezTo>
                  <a:pt x="5446" y="1857"/>
                  <a:pt x="5448" y="1945"/>
                  <a:pt x="5419" y="2033"/>
                </a:cubicBezTo>
                <a:cubicBezTo>
                  <a:pt x="5413" y="2050"/>
                  <a:pt x="5407" y="2067"/>
                  <a:pt x="5403" y="2084"/>
                </a:cubicBezTo>
                <a:cubicBezTo>
                  <a:pt x="5396" y="2114"/>
                  <a:pt x="5386" y="2175"/>
                  <a:pt x="5386" y="2175"/>
                </a:cubicBezTo>
                <a:cubicBezTo>
                  <a:pt x="5391" y="2203"/>
                  <a:pt x="5397" y="2241"/>
                  <a:pt x="5411" y="2267"/>
                </a:cubicBezTo>
                <a:cubicBezTo>
                  <a:pt x="5421" y="2285"/>
                  <a:pt x="5444" y="2317"/>
                  <a:pt x="5444" y="2317"/>
                </a:cubicBezTo>
                <a:cubicBezTo>
                  <a:pt x="5438" y="2382"/>
                  <a:pt x="5438" y="2395"/>
                  <a:pt x="5428" y="2451"/>
                </a:cubicBezTo>
                <a:cubicBezTo>
                  <a:pt x="5425" y="2465"/>
                  <a:pt x="5423" y="2479"/>
                  <a:pt x="5419" y="2493"/>
                </a:cubicBezTo>
                <a:cubicBezTo>
                  <a:pt x="5414" y="2510"/>
                  <a:pt x="5403" y="2543"/>
                  <a:pt x="5403" y="2543"/>
                </a:cubicBezTo>
                <a:cubicBezTo>
                  <a:pt x="5409" y="2596"/>
                  <a:pt x="5412" y="2622"/>
                  <a:pt x="5428" y="2668"/>
                </a:cubicBezTo>
                <a:cubicBezTo>
                  <a:pt x="5441" y="2749"/>
                  <a:pt x="5426" y="2823"/>
                  <a:pt x="5411" y="2902"/>
                </a:cubicBezTo>
                <a:cubicBezTo>
                  <a:pt x="5406" y="3022"/>
                  <a:pt x="5384" y="3109"/>
                  <a:pt x="5419" y="3219"/>
                </a:cubicBezTo>
                <a:cubicBezTo>
                  <a:pt x="5416" y="3266"/>
                  <a:pt x="5411" y="3314"/>
                  <a:pt x="5411" y="3361"/>
                </a:cubicBezTo>
                <a:cubicBezTo>
                  <a:pt x="5411" y="3370"/>
                  <a:pt x="5419" y="3377"/>
                  <a:pt x="5419" y="3386"/>
                </a:cubicBezTo>
                <a:cubicBezTo>
                  <a:pt x="5419" y="3403"/>
                  <a:pt x="5402" y="3475"/>
                  <a:pt x="5394" y="3486"/>
                </a:cubicBezTo>
                <a:cubicBezTo>
                  <a:pt x="5384" y="3501"/>
                  <a:pt x="5361" y="3497"/>
                  <a:pt x="5344" y="3503"/>
                </a:cubicBezTo>
                <a:cubicBezTo>
                  <a:pt x="5327" y="3509"/>
                  <a:pt x="5294" y="3519"/>
                  <a:pt x="5294" y="3519"/>
                </a:cubicBezTo>
                <a:cubicBezTo>
                  <a:pt x="4887" y="3480"/>
                  <a:pt x="4454" y="3550"/>
                  <a:pt x="4042" y="3561"/>
                </a:cubicBezTo>
                <a:cubicBezTo>
                  <a:pt x="3629" y="3555"/>
                  <a:pt x="3218" y="3542"/>
                  <a:pt x="2806" y="3528"/>
                </a:cubicBezTo>
                <a:cubicBezTo>
                  <a:pt x="2305" y="3539"/>
                  <a:pt x="1851" y="3560"/>
                  <a:pt x="1354" y="3553"/>
                </a:cubicBezTo>
                <a:cubicBezTo>
                  <a:pt x="1156" y="3547"/>
                  <a:pt x="959" y="3538"/>
                  <a:pt x="761" y="3536"/>
                </a:cubicBezTo>
                <a:cubicBezTo>
                  <a:pt x="675" y="3535"/>
                  <a:pt x="588" y="3545"/>
                  <a:pt x="502" y="3544"/>
                </a:cubicBezTo>
                <a:cubicBezTo>
                  <a:pt x="399" y="3543"/>
                  <a:pt x="194" y="3528"/>
                  <a:pt x="194" y="3528"/>
                </a:cubicBezTo>
                <a:cubicBezTo>
                  <a:pt x="166" y="3525"/>
                  <a:pt x="138" y="3524"/>
                  <a:pt x="110" y="3519"/>
                </a:cubicBezTo>
                <a:cubicBezTo>
                  <a:pt x="93" y="3516"/>
                  <a:pt x="60" y="3503"/>
                  <a:pt x="60" y="3503"/>
                </a:cubicBezTo>
                <a:cubicBezTo>
                  <a:pt x="66" y="3449"/>
                  <a:pt x="76" y="3397"/>
                  <a:pt x="85" y="3344"/>
                </a:cubicBezTo>
                <a:cubicBezTo>
                  <a:pt x="74" y="2964"/>
                  <a:pt x="19" y="2589"/>
                  <a:pt x="2" y="2209"/>
                </a:cubicBezTo>
                <a:cubicBezTo>
                  <a:pt x="9" y="2034"/>
                  <a:pt x="25" y="1872"/>
                  <a:pt x="52" y="1700"/>
                </a:cubicBezTo>
                <a:cubicBezTo>
                  <a:pt x="72" y="1365"/>
                  <a:pt x="58" y="1031"/>
                  <a:pt x="18" y="698"/>
                </a:cubicBezTo>
                <a:cubicBezTo>
                  <a:pt x="12" y="564"/>
                  <a:pt x="0" y="409"/>
                  <a:pt x="52" y="280"/>
                </a:cubicBezTo>
                <a:cubicBezTo>
                  <a:pt x="55" y="241"/>
                  <a:pt x="60" y="203"/>
                  <a:pt x="60" y="164"/>
                </a:cubicBezTo>
                <a:cubicBezTo>
                  <a:pt x="60" y="147"/>
                  <a:pt x="52" y="130"/>
                  <a:pt x="52" y="113"/>
                </a:cubicBezTo>
                <a:cubicBezTo>
                  <a:pt x="52" y="83"/>
                  <a:pt x="34" y="38"/>
                  <a:pt x="60" y="22"/>
                </a:cubicBezTo>
                <a:cubicBezTo>
                  <a:pt x="95" y="0"/>
                  <a:pt x="143" y="27"/>
                  <a:pt x="185" y="30"/>
                </a:cubicBezTo>
                <a:close/>
              </a:path>
            </a:pathLst>
          </a:custGeom>
          <a:blipFill dpi="0" rotWithShape="0">
            <a:blip r:embed="rId4"/>
            <a:srcRect/>
            <a:tile tx="0" ty="0" sx="100000" sy="100000" flip="none" algn="tl"/>
          </a:blipFill>
          <a:ln w="38100" cap="flat" cmpd="sng">
            <a:solidFill>
              <a:srgbClr val="6633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itchFamily="34" charset="0"/>
              <a:ea typeface="+mn-ea"/>
              <a:cs typeface="Times New Roman" pitchFamily="18" charset="0"/>
            </a:endParaRPr>
          </a:p>
        </p:txBody>
      </p:sp>
      <p:sp>
        <p:nvSpPr>
          <p:cNvPr id="1650691" name="Rectangle 3"/>
          <p:cNvSpPr>
            <a:spLocks noGrp="1" noChangeArrowheads="1"/>
          </p:cNvSpPr>
          <p:nvPr>
            <p:ph type="body" idx="1"/>
          </p:nvPr>
        </p:nvSpPr>
        <p:spPr>
          <a:xfrm>
            <a:off x="334169" y="1924842"/>
            <a:ext cx="8475662" cy="3552825"/>
          </a:xfrm>
        </p:spPr>
        <p:txBody>
          <a:bodyPr/>
          <a:lstStyle/>
          <a:p>
            <a:pPr>
              <a:buNone/>
            </a:pPr>
            <a:r>
              <a:rPr lang="en-US" sz="3200" dirty="0">
                <a:solidFill>
                  <a:schemeClr val="bg2"/>
                </a:solidFill>
                <a:latin typeface="Dauphin" pitchFamily="18" charset="0"/>
              </a:rPr>
              <a:t>This charge I commit unto thee, son Timothy, according to the prophecies which went before on thee, that thou by them </a:t>
            </a:r>
            <a:r>
              <a:rPr lang="en-US" sz="3200" dirty="0" err="1">
                <a:solidFill>
                  <a:schemeClr val="bg2"/>
                </a:solidFill>
                <a:latin typeface="Dauphin" pitchFamily="18" charset="0"/>
              </a:rPr>
              <a:t>mightest</a:t>
            </a:r>
            <a:r>
              <a:rPr lang="en-US" sz="3200" dirty="0">
                <a:solidFill>
                  <a:schemeClr val="bg2"/>
                </a:solidFill>
                <a:latin typeface="Dauphin" pitchFamily="18" charset="0"/>
              </a:rPr>
              <a:t> war a good warfare;  </a:t>
            </a:r>
          </a:p>
          <a:p>
            <a:pPr>
              <a:buFontTx/>
              <a:buNone/>
            </a:pPr>
            <a:r>
              <a:rPr lang="en-US" sz="3200" dirty="0">
                <a:solidFill>
                  <a:schemeClr val="bg2"/>
                </a:solidFill>
                <a:latin typeface="Dauphin" pitchFamily="18" charset="0"/>
              </a:rPr>
              <a:t>Holding faith, and a good conscience; which some having put away concerning faith have made shipwreck:  </a:t>
            </a:r>
          </a:p>
          <a:p>
            <a:pPr>
              <a:buFontTx/>
              <a:buNone/>
            </a:pPr>
            <a:r>
              <a:rPr lang="en-US" sz="3200" dirty="0">
                <a:solidFill>
                  <a:schemeClr val="bg2"/>
                </a:solidFill>
                <a:latin typeface="Dauphin" pitchFamily="18" charset="0"/>
              </a:rPr>
              <a:t>Of whom is </a:t>
            </a:r>
            <a:r>
              <a:rPr lang="en-US" sz="3200" dirty="0" err="1">
                <a:solidFill>
                  <a:schemeClr val="bg2"/>
                </a:solidFill>
                <a:latin typeface="Dauphin" pitchFamily="18" charset="0"/>
              </a:rPr>
              <a:t>Hymenaeus</a:t>
            </a:r>
            <a:r>
              <a:rPr lang="en-US" sz="3200" dirty="0">
                <a:solidFill>
                  <a:schemeClr val="bg2"/>
                </a:solidFill>
                <a:latin typeface="Dauphin" pitchFamily="18" charset="0"/>
              </a:rPr>
              <a:t> and Alexander; whom I have delivered unto Satan, that they may learn not to blaspheme. </a:t>
            </a:r>
          </a:p>
        </p:txBody>
      </p:sp>
      <p:sp>
        <p:nvSpPr>
          <p:cNvPr id="1650692" name="Text Box 4"/>
          <p:cNvSpPr txBox="1">
            <a:spLocks noChangeArrowheads="1"/>
          </p:cNvSpPr>
          <p:nvPr/>
        </p:nvSpPr>
        <p:spPr bwMode="auto">
          <a:xfrm>
            <a:off x="6030672" y="5685715"/>
            <a:ext cx="27791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663300"/>
                </a:solidFill>
                <a:effectLst/>
                <a:uLnTx/>
                <a:uFillTx/>
                <a:latin typeface="Arial" pitchFamily="34" charset="0"/>
                <a:ea typeface="+mn-ea"/>
                <a:cs typeface="Times New Roman" pitchFamily="18" charset="0"/>
              </a:rPr>
              <a:t>1 Timothy 1:18-20</a:t>
            </a:r>
          </a:p>
        </p:txBody>
      </p:sp>
      <p:sp>
        <p:nvSpPr>
          <p:cNvPr id="7" name="Content Placeholder 2">
            <a:extLst>
              <a:ext uri="{FF2B5EF4-FFF2-40B4-BE49-F238E27FC236}">
                <a16:creationId xmlns:a16="http://schemas.microsoft.com/office/drawing/2014/main" id="{8CAFB316-C8E6-4042-96D4-0A9C933363B6}"/>
              </a:ext>
            </a:extLst>
          </p:cNvPr>
          <p:cNvSpPr txBox="1">
            <a:spLocks/>
          </p:cNvSpPr>
          <p:nvPr/>
        </p:nvSpPr>
        <p:spPr bwMode="auto">
          <a:xfrm>
            <a:off x="611560" y="1042392"/>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eaLnBrk="0" fontAlgn="base" hangingPunct="0">
              <a:spcBef>
                <a:spcPct val="20000"/>
              </a:spcBef>
              <a:spcAft>
                <a:spcPct val="0"/>
              </a:spcAft>
              <a:buChar char="»"/>
              <a:defRPr sz="2400">
                <a:solidFill>
                  <a:schemeClr val="tx1"/>
                </a:solidFill>
                <a:latin typeface="+mn-lt"/>
              </a:defRPr>
            </a:lvl6pPr>
            <a:lvl7pPr marL="2971800" indent="-228600" algn="l" rtl="0" eaLnBrk="0" fontAlgn="base" hangingPunct="0">
              <a:spcBef>
                <a:spcPct val="20000"/>
              </a:spcBef>
              <a:spcAft>
                <a:spcPct val="0"/>
              </a:spcAft>
              <a:buChar char="»"/>
              <a:defRPr sz="2400">
                <a:solidFill>
                  <a:schemeClr val="tx1"/>
                </a:solidFill>
                <a:latin typeface="+mn-lt"/>
              </a:defRPr>
            </a:lvl7pPr>
            <a:lvl8pPr marL="3429000" indent="-228600" algn="l" rtl="0" eaLnBrk="0" fontAlgn="base" hangingPunct="0">
              <a:spcBef>
                <a:spcPct val="20000"/>
              </a:spcBef>
              <a:spcAft>
                <a:spcPct val="0"/>
              </a:spcAft>
              <a:buChar char="»"/>
              <a:defRPr sz="2400">
                <a:solidFill>
                  <a:schemeClr val="tx1"/>
                </a:solidFill>
                <a:latin typeface="+mn-lt"/>
              </a:defRPr>
            </a:lvl8pPr>
            <a:lvl9pPr marL="3886200" indent="-228600" algn="l" rtl="0" eaLnBrk="0" fontAlgn="base" hangingPunct="0">
              <a:spcBef>
                <a:spcPct val="20000"/>
              </a:spcBef>
              <a:spcAft>
                <a:spcPct val="0"/>
              </a:spcAft>
              <a:buChar char="»"/>
              <a:defRPr sz="2400">
                <a:solidFill>
                  <a:schemeClr val="tx1"/>
                </a:solidFill>
                <a:latin typeface="+mn-lt"/>
              </a:defRPr>
            </a:lvl9pPr>
          </a:lstStyle>
          <a:p>
            <a:pPr marL="0" indent="0">
              <a:buFontTx/>
              <a:buNone/>
            </a:pPr>
            <a:r>
              <a:rPr lang="en-GB" sz="2800" kern="0" dirty="0">
                <a:effectLst>
                  <a:outerShdw blurRad="38100" dist="38100" dir="2700000" algn="tl">
                    <a:srgbClr val="000000">
                      <a:alpha val="43137"/>
                    </a:srgbClr>
                  </a:outerShdw>
                </a:effectLst>
              </a:rPr>
              <a:t>10) Spots in your love feasts</a:t>
            </a:r>
            <a:endParaRPr lang="en-GB" sz="2800" kern="0" dirty="0"/>
          </a:p>
        </p:txBody>
      </p:sp>
    </p:spTree>
    <p:extLst>
      <p:ext uri="{BB962C8B-B14F-4D97-AF65-F5344CB8AC3E}">
        <p14:creationId xmlns:p14="http://schemas.microsoft.com/office/powerpoint/2010/main" val="1644569531"/>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11) Feed themselves without fear</a:t>
            </a:r>
          </a:p>
          <a:p>
            <a:pPr>
              <a:spcBef>
                <a:spcPts val="0"/>
              </a:spcBef>
              <a:buFont typeface="Arial" panose="020B0604020202020204" pitchFamily="34" charset="0"/>
              <a:buChar char="‒"/>
            </a:pPr>
            <a:r>
              <a:rPr lang="en-GB" sz="2800" dirty="0">
                <a:solidFill>
                  <a:srgbClr val="00FFFF"/>
                </a:solidFill>
                <a:effectLst>
                  <a:outerShdw blurRad="38100" dist="38100" dir="2700000" algn="tl">
                    <a:srgbClr val="000000">
                      <a:alpha val="43137"/>
                    </a:srgbClr>
                  </a:outerShdw>
                </a:effectLst>
              </a:rPr>
              <a:t>Gr. </a:t>
            </a:r>
            <a:r>
              <a:rPr lang="el-GR" dirty="0">
                <a:solidFill>
                  <a:srgbClr val="00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ποιμαίνω</a:t>
            </a:r>
            <a:r>
              <a:rPr lang="en-US" sz="2800" dirty="0">
                <a:solidFill>
                  <a:srgbClr val="00FFFF"/>
                </a:solidFill>
                <a:effectLst>
                  <a:outerShdw blurRad="38100" dist="38100" dir="2700000" algn="tl">
                    <a:srgbClr val="000000">
                      <a:alpha val="43137"/>
                    </a:srgbClr>
                  </a:outerShdw>
                </a:effectLst>
              </a:rPr>
              <a:t> (</a:t>
            </a:r>
            <a:r>
              <a:rPr lang="en-GB" sz="2800" dirty="0" err="1">
                <a:solidFill>
                  <a:srgbClr val="00FFFF"/>
                </a:solidFill>
                <a:effectLst>
                  <a:outerShdw blurRad="38100" dist="38100" dir="2700000" algn="tl">
                    <a:srgbClr val="000000">
                      <a:alpha val="43137"/>
                    </a:srgbClr>
                  </a:outerShdw>
                </a:effectLst>
              </a:rPr>
              <a:t>poimaínō</a:t>
            </a:r>
            <a:r>
              <a:rPr lang="en-US" sz="2800" dirty="0">
                <a:solidFill>
                  <a:srgbClr val="00FFFF"/>
                </a:solidFill>
                <a:effectLst>
                  <a:outerShdw blurRad="38100" dist="38100" dir="2700000" algn="tl">
                    <a:srgbClr val="000000">
                      <a:alpha val="43137"/>
                    </a:srgbClr>
                  </a:outerShdw>
                </a:effectLst>
              </a:rPr>
              <a:t>) </a:t>
            </a:r>
            <a:r>
              <a:rPr lang="en-GB" sz="2800" dirty="0">
                <a:effectLst>
                  <a:outerShdw blurRad="38100" dist="38100" dir="2700000" algn="tl">
                    <a:srgbClr val="000000">
                      <a:alpha val="43137"/>
                    </a:srgbClr>
                  </a:outerShdw>
                </a:effectLst>
              </a:rPr>
              <a:t>“</a:t>
            </a:r>
            <a:r>
              <a:rPr lang="en-US" sz="2800" dirty="0"/>
              <a:t>to feed, tend or care for sheep”</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 same root word as ‘</a:t>
            </a:r>
            <a:r>
              <a:rPr lang="en-US" sz="2800" dirty="0" err="1">
                <a:solidFill>
                  <a:srgbClr val="EE7700"/>
                </a:solidFill>
                <a:effectLst>
                  <a:outerShdw blurRad="38100" dist="38100" dir="2700000" algn="tl">
                    <a:srgbClr val="000000">
                      <a:alpha val="43137"/>
                    </a:srgbClr>
                  </a:outerShdw>
                </a:effectLst>
              </a:rPr>
              <a:t>poiman</a:t>
            </a:r>
            <a:r>
              <a:rPr lang="en-US" sz="2800" dirty="0">
                <a:solidFill>
                  <a:srgbClr val="EE7700"/>
                </a:solidFill>
                <a:effectLst>
                  <a:outerShdw blurRad="38100" dist="38100" dir="2700000" algn="tl">
                    <a:srgbClr val="000000">
                      <a:alpha val="43137"/>
                    </a:srgbClr>
                  </a:outerShdw>
                </a:effectLst>
              </a:rPr>
              <a:t>’ (shepherd)</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But these are not caring for others… they just seek to cherish and serve themselves</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 Greek world also has the idea of ‘to rule, to govern’ </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 fleshly appetites govern their actions </a:t>
            </a:r>
          </a:p>
          <a:p>
            <a:pPr marL="0" indent="0">
              <a:buNone/>
            </a:pPr>
            <a:endParaRPr lang="en-GB" sz="2800" dirty="0"/>
          </a:p>
        </p:txBody>
      </p:sp>
    </p:spTree>
    <p:extLst>
      <p:ext uri="{BB962C8B-B14F-4D97-AF65-F5344CB8AC3E}">
        <p14:creationId xmlns:p14="http://schemas.microsoft.com/office/powerpoint/2010/main" val="30701740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11) Feed themselves without fear</a:t>
            </a:r>
          </a:p>
          <a:p>
            <a:pPr marL="0" indent="0">
              <a:buNone/>
            </a:pPr>
            <a:endParaRPr lang="en-GB" sz="2800" dirty="0"/>
          </a:p>
        </p:txBody>
      </p:sp>
      <p:sp>
        <p:nvSpPr>
          <p:cNvPr id="5" name="Rectangle 2" descr="Papyrus">
            <a:extLst>
              <a:ext uri="{FF2B5EF4-FFF2-40B4-BE49-F238E27FC236}">
                <a16:creationId xmlns:a16="http://schemas.microsoft.com/office/drawing/2014/main" id="{74978A65-9BF5-446D-941F-9FC0C5C8D7C7}"/>
              </a:ext>
            </a:extLst>
          </p:cNvPr>
          <p:cNvSpPr>
            <a:spLocks noChangeArrowheads="1"/>
          </p:cNvSpPr>
          <p:nvPr/>
        </p:nvSpPr>
        <p:spPr bwMode="auto">
          <a:xfrm>
            <a:off x="571500" y="2210792"/>
            <a:ext cx="8001000" cy="2601913"/>
          </a:xfrm>
          <a:prstGeom prst="rect">
            <a:avLst/>
          </a:prstGeom>
          <a:blipFill dpi="0" rotWithShape="0">
            <a:blip r:embed="rId3"/>
            <a:srcRect/>
            <a:tile tx="0" ty="0" sx="100000" sy="100000" flip="none" algn="tl"/>
          </a:blipFill>
          <a:ln w="9525">
            <a:solidFill>
              <a:srgbClr val="663300"/>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6" name="Group 14">
            <a:extLst>
              <a:ext uri="{FF2B5EF4-FFF2-40B4-BE49-F238E27FC236}">
                <a16:creationId xmlns:a16="http://schemas.microsoft.com/office/drawing/2014/main" id="{2EE2204F-490F-4F98-9F32-91E4172C9095}"/>
              </a:ext>
            </a:extLst>
          </p:cNvPr>
          <p:cNvGrpSpPr>
            <a:grpSpLocks/>
          </p:cNvGrpSpPr>
          <p:nvPr/>
        </p:nvGrpSpPr>
        <p:grpSpPr bwMode="auto">
          <a:xfrm>
            <a:off x="58738" y="1883767"/>
            <a:ext cx="9013825" cy="773113"/>
            <a:chOff x="58738" y="52388"/>
            <a:chExt cx="9013825" cy="773112"/>
          </a:xfrm>
        </p:grpSpPr>
        <p:sp>
          <p:nvSpPr>
            <p:cNvPr id="7" name="Oval 10">
              <a:extLst>
                <a:ext uri="{FF2B5EF4-FFF2-40B4-BE49-F238E27FC236}">
                  <a16:creationId xmlns:a16="http://schemas.microsoft.com/office/drawing/2014/main" id="{AB039FAD-A29F-4673-9AFD-46902154A92C}"/>
                </a:ext>
              </a:extLst>
            </p:cNvPr>
            <p:cNvSpPr>
              <a:spLocks noChangeArrowheads="1"/>
            </p:cNvSpPr>
            <p:nvPr/>
          </p:nvSpPr>
          <p:spPr bwMode="auto">
            <a:xfrm>
              <a:off x="8723313" y="357188"/>
              <a:ext cx="349250" cy="165100"/>
            </a:xfrm>
            <a:prstGeom prst="ellipse">
              <a:avLst/>
            </a:pr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8" name="Oval 11">
              <a:extLst>
                <a:ext uri="{FF2B5EF4-FFF2-40B4-BE49-F238E27FC236}">
                  <a16:creationId xmlns:a16="http://schemas.microsoft.com/office/drawing/2014/main" id="{00C0E370-2DDE-4EE2-BE20-650497D1AB48}"/>
                </a:ext>
              </a:extLst>
            </p:cNvPr>
            <p:cNvSpPr>
              <a:spLocks noChangeArrowheads="1"/>
            </p:cNvSpPr>
            <p:nvPr/>
          </p:nvSpPr>
          <p:spPr bwMode="auto">
            <a:xfrm>
              <a:off x="58738" y="344488"/>
              <a:ext cx="349250" cy="165100"/>
            </a:xfrm>
            <a:prstGeom prst="ellipse">
              <a:avLst/>
            </a:pr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9" name="Rectangle 12">
              <a:extLst>
                <a:ext uri="{FF2B5EF4-FFF2-40B4-BE49-F238E27FC236}">
                  <a16:creationId xmlns:a16="http://schemas.microsoft.com/office/drawing/2014/main" id="{CEF6B06F-5369-45A3-89E8-275E8C420D46}"/>
                </a:ext>
              </a:extLst>
            </p:cNvPr>
            <p:cNvSpPr>
              <a:spLocks noChangeArrowheads="1"/>
            </p:cNvSpPr>
            <p:nvPr/>
          </p:nvSpPr>
          <p:spPr bwMode="auto">
            <a:xfrm>
              <a:off x="384175" y="52388"/>
              <a:ext cx="125413" cy="773112"/>
            </a:xfrm>
            <a:prstGeom prst="rect">
              <a:avLst/>
            </a:prstGeom>
            <a:solidFill>
              <a:srgbClr val="6633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0" name="Rectangle 13">
              <a:extLst>
                <a:ext uri="{FF2B5EF4-FFF2-40B4-BE49-F238E27FC236}">
                  <a16:creationId xmlns:a16="http://schemas.microsoft.com/office/drawing/2014/main" id="{1B6EF8D4-981C-4076-B2DE-DF0DD2E4A54E}"/>
                </a:ext>
              </a:extLst>
            </p:cNvPr>
            <p:cNvSpPr>
              <a:spLocks noChangeArrowheads="1"/>
            </p:cNvSpPr>
            <p:nvPr/>
          </p:nvSpPr>
          <p:spPr bwMode="auto">
            <a:xfrm>
              <a:off x="511175" y="157163"/>
              <a:ext cx="8153400" cy="528637"/>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 name="Rectangle 14">
              <a:extLst>
                <a:ext uri="{FF2B5EF4-FFF2-40B4-BE49-F238E27FC236}">
                  <a16:creationId xmlns:a16="http://schemas.microsoft.com/office/drawing/2014/main" id="{E8443BDC-901E-4235-85C9-2764760704BB}"/>
                </a:ext>
              </a:extLst>
            </p:cNvPr>
            <p:cNvSpPr>
              <a:spLocks noChangeArrowheads="1"/>
            </p:cNvSpPr>
            <p:nvPr/>
          </p:nvSpPr>
          <p:spPr bwMode="auto">
            <a:xfrm>
              <a:off x="8642350" y="52388"/>
              <a:ext cx="125413" cy="773112"/>
            </a:xfrm>
            <a:prstGeom prst="rect">
              <a:avLst/>
            </a:prstGeom>
            <a:solidFill>
              <a:srgbClr val="6633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12" name="TextBox 16">
            <a:extLst>
              <a:ext uri="{FF2B5EF4-FFF2-40B4-BE49-F238E27FC236}">
                <a16:creationId xmlns:a16="http://schemas.microsoft.com/office/drawing/2014/main" id="{639CE3BE-E434-45D2-B919-BA97A4EDC53B}"/>
              </a:ext>
            </a:extLst>
          </p:cNvPr>
          <p:cNvSpPr txBox="1">
            <a:spLocks noChangeArrowheads="1"/>
          </p:cNvSpPr>
          <p:nvPr/>
        </p:nvSpPr>
        <p:spPr bwMode="auto">
          <a:xfrm>
            <a:off x="714375" y="2545755"/>
            <a:ext cx="7786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13" name="Group 15">
            <a:extLst>
              <a:ext uri="{FF2B5EF4-FFF2-40B4-BE49-F238E27FC236}">
                <a16:creationId xmlns:a16="http://schemas.microsoft.com/office/drawing/2014/main" id="{D2978E12-4617-4F94-8DF4-A09439F8A7AE}"/>
              </a:ext>
            </a:extLst>
          </p:cNvPr>
          <p:cNvGrpSpPr>
            <a:grpSpLocks/>
          </p:cNvGrpSpPr>
          <p:nvPr/>
        </p:nvGrpSpPr>
        <p:grpSpPr bwMode="auto">
          <a:xfrm>
            <a:off x="25400" y="4384080"/>
            <a:ext cx="9013825" cy="773112"/>
            <a:chOff x="58738" y="52388"/>
            <a:chExt cx="9013825" cy="773112"/>
          </a:xfrm>
        </p:grpSpPr>
        <p:sp>
          <p:nvSpPr>
            <p:cNvPr id="14" name="Rectangle 13">
              <a:extLst>
                <a:ext uri="{FF2B5EF4-FFF2-40B4-BE49-F238E27FC236}">
                  <a16:creationId xmlns:a16="http://schemas.microsoft.com/office/drawing/2014/main" id="{9B9CC364-67EA-41FF-85AC-F624959452D1}"/>
                </a:ext>
              </a:extLst>
            </p:cNvPr>
            <p:cNvSpPr>
              <a:spLocks noChangeArrowheads="1"/>
            </p:cNvSpPr>
            <p:nvPr/>
          </p:nvSpPr>
          <p:spPr bwMode="auto">
            <a:xfrm>
              <a:off x="511175" y="157163"/>
              <a:ext cx="8153400" cy="528637"/>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 name="Oval 10">
              <a:extLst>
                <a:ext uri="{FF2B5EF4-FFF2-40B4-BE49-F238E27FC236}">
                  <a16:creationId xmlns:a16="http://schemas.microsoft.com/office/drawing/2014/main" id="{7083BC52-86B1-426A-A0BC-AA0140BED7AB}"/>
                </a:ext>
              </a:extLst>
            </p:cNvPr>
            <p:cNvSpPr>
              <a:spLocks noChangeArrowheads="1"/>
            </p:cNvSpPr>
            <p:nvPr/>
          </p:nvSpPr>
          <p:spPr bwMode="auto">
            <a:xfrm>
              <a:off x="8723313" y="357188"/>
              <a:ext cx="349250" cy="165100"/>
            </a:xfrm>
            <a:prstGeom prst="ellipse">
              <a:avLst/>
            </a:pr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6" name="Oval 11">
              <a:extLst>
                <a:ext uri="{FF2B5EF4-FFF2-40B4-BE49-F238E27FC236}">
                  <a16:creationId xmlns:a16="http://schemas.microsoft.com/office/drawing/2014/main" id="{14919DB6-5558-49A9-B218-EB27308F793C}"/>
                </a:ext>
              </a:extLst>
            </p:cNvPr>
            <p:cNvSpPr>
              <a:spLocks noChangeArrowheads="1"/>
            </p:cNvSpPr>
            <p:nvPr/>
          </p:nvSpPr>
          <p:spPr bwMode="auto">
            <a:xfrm>
              <a:off x="58738" y="344488"/>
              <a:ext cx="349250" cy="165100"/>
            </a:xfrm>
            <a:prstGeom prst="ellipse">
              <a:avLst/>
            </a:pr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7" name="Rectangle 12">
              <a:extLst>
                <a:ext uri="{FF2B5EF4-FFF2-40B4-BE49-F238E27FC236}">
                  <a16:creationId xmlns:a16="http://schemas.microsoft.com/office/drawing/2014/main" id="{D13567BC-3C70-479F-BFD9-C4AB4DDDC542}"/>
                </a:ext>
              </a:extLst>
            </p:cNvPr>
            <p:cNvSpPr>
              <a:spLocks noChangeArrowheads="1"/>
            </p:cNvSpPr>
            <p:nvPr/>
          </p:nvSpPr>
          <p:spPr bwMode="auto">
            <a:xfrm>
              <a:off x="384175" y="52388"/>
              <a:ext cx="125413" cy="773112"/>
            </a:xfrm>
            <a:prstGeom prst="rect">
              <a:avLst/>
            </a:prstGeom>
            <a:solidFill>
              <a:srgbClr val="6633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8" name="Rectangle 14">
              <a:extLst>
                <a:ext uri="{FF2B5EF4-FFF2-40B4-BE49-F238E27FC236}">
                  <a16:creationId xmlns:a16="http://schemas.microsoft.com/office/drawing/2014/main" id="{BE3DD8BC-50F7-4A8E-8B1C-5EF1328956CC}"/>
                </a:ext>
              </a:extLst>
            </p:cNvPr>
            <p:cNvSpPr>
              <a:spLocks noChangeArrowheads="1"/>
            </p:cNvSpPr>
            <p:nvPr/>
          </p:nvSpPr>
          <p:spPr bwMode="auto">
            <a:xfrm>
              <a:off x="8642350" y="52388"/>
              <a:ext cx="125413" cy="773112"/>
            </a:xfrm>
            <a:prstGeom prst="rect">
              <a:avLst/>
            </a:prstGeom>
            <a:solidFill>
              <a:srgbClr val="6633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19" name="Text Box 16">
            <a:extLst>
              <a:ext uri="{FF2B5EF4-FFF2-40B4-BE49-F238E27FC236}">
                <a16:creationId xmlns:a16="http://schemas.microsoft.com/office/drawing/2014/main" id="{0D822557-7A23-45BA-B4F1-5CE6323CCA30}"/>
              </a:ext>
            </a:extLst>
          </p:cNvPr>
          <p:cNvSpPr txBox="1">
            <a:spLocks noChangeArrowheads="1"/>
          </p:cNvSpPr>
          <p:nvPr/>
        </p:nvSpPr>
        <p:spPr bwMode="auto">
          <a:xfrm>
            <a:off x="5643563" y="4514255"/>
            <a:ext cx="2849562" cy="461962"/>
          </a:xfrm>
          <a:prstGeom prst="rect">
            <a:avLst/>
          </a:prstGeom>
          <a:noFill/>
          <a:ln w="9525">
            <a:noFill/>
            <a:miter lim="800000"/>
            <a:headEnd/>
            <a:tailEnd/>
          </a:ln>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Proverbs 23:1-2</a:t>
            </a:r>
          </a:p>
        </p:txBody>
      </p:sp>
      <p:sp>
        <p:nvSpPr>
          <p:cNvPr id="20" name="TextBox 16">
            <a:extLst>
              <a:ext uri="{FF2B5EF4-FFF2-40B4-BE49-F238E27FC236}">
                <a16:creationId xmlns:a16="http://schemas.microsoft.com/office/drawing/2014/main" id="{DD2F46DE-83F8-4686-A055-EE18617259C0}"/>
              </a:ext>
            </a:extLst>
          </p:cNvPr>
          <p:cNvSpPr txBox="1">
            <a:spLocks noChangeArrowheads="1"/>
          </p:cNvSpPr>
          <p:nvPr/>
        </p:nvSpPr>
        <p:spPr bwMode="auto">
          <a:xfrm>
            <a:off x="714375" y="2526705"/>
            <a:ext cx="7786688"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1</a:t>
            </a:r>
            <a:r>
              <a:rPr kumimoji="0" lang="en-GB" altLang="en-US" sz="3000" b="1"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a:t>
            </a:r>
            <a:r>
              <a:rPr kumimoji="0" lang="en-US" altLang="en-US" sz="3000" b="1"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When thou </a:t>
            </a:r>
            <a:r>
              <a:rPr kumimoji="0" lang="en-US" altLang="en-US" sz="3000" b="1" i="0" u="none" strike="noStrike" kern="1200" cap="none" spc="0" normalizeH="0" baseline="0" noProof="0" dirty="0" err="1">
                <a:ln>
                  <a:noFill/>
                </a:ln>
                <a:solidFill>
                  <a:srgbClr val="000000"/>
                </a:solidFill>
                <a:effectLst/>
                <a:uLnTx/>
                <a:uFillTx/>
                <a:latin typeface="Dauphin" panose="0204050203030B020204" pitchFamily="18" charset="0"/>
                <a:ea typeface="+mn-ea"/>
                <a:cs typeface="Times New Roman" panose="02020603050405020304" pitchFamily="18" charset="0"/>
              </a:rPr>
              <a:t>sittest</a:t>
            </a:r>
            <a:r>
              <a:rPr kumimoji="0" lang="en-US" altLang="en-US" sz="3000" b="1"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to eat with a ruler, consider diligently what is before thee: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2 </a:t>
            </a:r>
            <a:r>
              <a:rPr kumimoji="0" lang="en-US" altLang="en-US" sz="3000" b="1"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And put a knife to thy throat, if thou be a man given to appetite.</a:t>
            </a:r>
            <a:endParaRPr kumimoji="0" lang="en-GB" altLang="en-US" sz="3000" b="1"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6147899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12) They are as clouds without water</a:t>
            </a:r>
          </a:p>
          <a:p>
            <a:pPr>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People are drawn to them in expectation…  </a:t>
            </a:r>
          </a:p>
          <a:p>
            <a:pPr>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promise but cannot satisfy</a:t>
            </a:r>
          </a:p>
          <a:p>
            <a:pPr>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leave people parched</a:t>
            </a:r>
          </a:p>
          <a:p>
            <a:pPr marL="0" indent="0">
              <a:buNone/>
            </a:pPr>
            <a:endParaRPr lang="en-GB" sz="2800" dirty="0">
              <a:effectLst>
                <a:outerShdw blurRad="38100" dist="38100" dir="2700000" algn="tl">
                  <a:srgbClr val="000000">
                    <a:alpha val="43137"/>
                  </a:srgbClr>
                </a:outerShdw>
              </a:effectLst>
            </a:endParaRPr>
          </a:p>
          <a:p>
            <a:pPr marL="0" indent="0">
              <a:buNone/>
            </a:pPr>
            <a:r>
              <a:rPr lang="en-GB" sz="2800" dirty="0">
                <a:effectLst>
                  <a:outerShdw blurRad="38100" dist="38100" dir="2700000" algn="tl">
                    <a:srgbClr val="000000">
                      <a:alpha val="43137"/>
                    </a:srgbClr>
                  </a:outerShdw>
                </a:effectLst>
              </a:rPr>
              <a:t>13) Carried about of winds</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A cloud cannot go where it pleases but is carried where the wind takes it.</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are blown to and fro with every wind of doctrine – Eph 4:14 </a:t>
            </a:r>
          </a:p>
        </p:txBody>
      </p:sp>
    </p:spTree>
    <p:extLst>
      <p:ext uri="{BB962C8B-B14F-4D97-AF65-F5344CB8AC3E}">
        <p14:creationId xmlns:p14="http://schemas.microsoft.com/office/powerpoint/2010/main" val="2642578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8208912" cy="4114800"/>
          </a:xfrm>
        </p:spPr>
        <p:txBody>
          <a:bodyPr/>
          <a:lstStyle/>
          <a:p>
            <a:pPr marL="0" indent="0">
              <a:spcBef>
                <a:spcPts val="0"/>
              </a:spcBef>
              <a:buNone/>
            </a:pPr>
            <a:r>
              <a:rPr lang="en-GB" sz="2800" dirty="0">
                <a:effectLst>
                  <a:outerShdw blurRad="38100" dist="38100" dir="2700000" algn="tl">
                    <a:srgbClr val="000000">
                      <a:alpha val="43137"/>
                    </a:srgbClr>
                  </a:outerShdw>
                </a:effectLst>
              </a:rPr>
              <a:t>14) Trees whose fruit withers</a:t>
            </a:r>
          </a:p>
          <a:p>
            <a:pPr>
              <a:spcBef>
                <a:spcPts val="0"/>
              </a:spcBef>
              <a:buFont typeface="Arial" panose="020B0604020202020204" pitchFamily="34" charset="0"/>
              <a:buChar char="‒"/>
            </a:pPr>
            <a:r>
              <a:rPr lang="en-US" sz="2800" dirty="0">
                <a:solidFill>
                  <a:srgbClr val="00FFFF"/>
                </a:solidFill>
                <a:effectLst>
                  <a:outerShdw blurRad="38100" dist="38100" dir="2700000" algn="tl">
                    <a:srgbClr val="000000">
                      <a:alpha val="43137"/>
                    </a:srgbClr>
                  </a:outerShdw>
                </a:effectLst>
              </a:rPr>
              <a:t>Gr. </a:t>
            </a:r>
            <a:r>
              <a:rPr lang="el-GR" dirty="0">
                <a:solidFill>
                  <a:srgbClr val="00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Φθινοπωρινός</a:t>
            </a:r>
            <a:r>
              <a:rPr lang="en-US" dirty="0">
                <a:solidFill>
                  <a:srgbClr val="00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800" i="1" dirty="0" err="1"/>
              <a:t>phthinopōrinos</a:t>
            </a:r>
            <a:r>
              <a:rPr lang="en-GB" sz="2800" dirty="0"/>
              <a:t>  ‘</a:t>
            </a:r>
            <a:r>
              <a:rPr lang="en-GB" sz="2800" dirty="0">
                <a:effectLst>
                  <a:outerShdw blurRad="38100" dist="38100" dir="2700000" algn="tl">
                    <a:srgbClr val="000000">
                      <a:alpha val="43137"/>
                    </a:srgbClr>
                  </a:outerShdw>
                </a:effectLst>
              </a:rPr>
              <a:t>autumn trees’</a:t>
            </a:r>
            <a:endParaRPr lang="en-US" sz="2800" dirty="0">
              <a:solidFill>
                <a:srgbClr val="00FFFF"/>
              </a:solidFill>
            </a:endParaRP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No living fruit remains</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There is the indication that something once grew, but is now dead and withered </a:t>
            </a:r>
            <a:endParaRPr lang="en-GB" sz="2800" dirty="0">
              <a:effectLst>
                <a:outerShdw blurRad="38100" dist="38100" dir="2700000" algn="tl">
                  <a:srgbClr val="000000">
                    <a:alpha val="43137"/>
                  </a:srgbClr>
                </a:outerShdw>
              </a:effectLst>
            </a:endParaRPr>
          </a:p>
          <a:p>
            <a:pPr marL="0" indent="0">
              <a:spcBef>
                <a:spcPts val="0"/>
              </a:spcBef>
              <a:buNone/>
            </a:pPr>
            <a:r>
              <a:rPr lang="en-GB" sz="2800" dirty="0">
                <a:effectLst>
                  <a:outerShdw blurRad="38100" dist="38100" dir="2700000" algn="tl">
                    <a:srgbClr val="000000">
                      <a:alpha val="43137"/>
                    </a:srgbClr>
                  </a:outerShdw>
                </a:effectLst>
              </a:rPr>
              <a:t>15) Without fruit</a:t>
            </a:r>
            <a:endParaRPr lang="en-US" sz="2800" dirty="0">
              <a:solidFill>
                <a:srgbClr val="EE7700"/>
              </a:solidFill>
              <a:effectLst>
                <a:outerShdw blurRad="38100" dist="38100" dir="2700000" algn="tl">
                  <a:srgbClr val="000000">
                    <a:alpha val="43137"/>
                  </a:srgbClr>
                </a:outerShdw>
              </a:effectLst>
            </a:endParaRPr>
          </a:p>
          <a:p>
            <a:pPr>
              <a:spcBef>
                <a:spcPts val="0"/>
              </a:spcBef>
              <a:buFont typeface="Arial" panose="020B0604020202020204" pitchFamily="34" charset="0"/>
              <a:buChar char="‒"/>
            </a:pPr>
            <a:r>
              <a:rPr lang="en-US" sz="2800" dirty="0">
                <a:solidFill>
                  <a:srgbClr val="00FFFF"/>
                </a:solidFill>
                <a:effectLst>
                  <a:outerShdw blurRad="38100" dist="38100" dir="2700000" algn="tl">
                    <a:srgbClr val="000000">
                      <a:alpha val="43137"/>
                    </a:srgbClr>
                  </a:outerShdw>
                </a:effectLst>
                <a:cs typeface="Times New Roman" panose="02020603050405020304" pitchFamily="18" charset="0"/>
              </a:rPr>
              <a:t>Gr.</a:t>
            </a:r>
            <a:r>
              <a:rPr lang="en-US" dirty="0">
                <a:solidFill>
                  <a:srgbClr val="00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l-GR" dirty="0">
                <a:solidFill>
                  <a:srgbClr val="00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ἄκαρπος</a:t>
            </a:r>
            <a:r>
              <a:rPr lang="en-US" dirty="0">
                <a:solidFill>
                  <a:srgbClr val="00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800" i="1" dirty="0" err="1"/>
              <a:t>akarpos</a:t>
            </a:r>
            <a:r>
              <a:rPr lang="en-GB" sz="2800" i="1" dirty="0"/>
              <a:t> ‘unfruitful’</a:t>
            </a:r>
            <a:endParaRPr lang="en-US" sz="2800" i="1" dirty="0"/>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Without fruit, barren, not yielding what it ought to yield</a:t>
            </a:r>
            <a:endParaRPr lang="en-GB" sz="2800" dirty="0">
              <a:effectLst>
                <a:outerShdw blurRad="38100" dist="38100" dir="2700000" algn="tl">
                  <a:srgbClr val="000000">
                    <a:alpha val="43137"/>
                  </a:srgbClr>
                </a:outerShdw>
              </a:effectLst>
            </a:endParaRPr>
          </a:p>
          <a:p>
            <a:pPr marL="0" indent="0">
              <a:buNone/>
            </a:pPr>
            <a:r>
              <a:rPr lang="en-US" sz="2400" dirty="0"/>
              <a:t>By late autumn, trees should have fruit. But these </a:t>
            </a:r>
            <a:r>
              <a:rPr lang="en-US" sz="2400" i="1" dirty="0"/>
              <a:t>certain men</a:t>
            </a:r>
            <a:r>
              <a:rPr lang="en-US" sz="2400" dirty="0"/>
              <a:t> did not bear fruit even when they should. They were like trees that only take instead of give. </a:t>
            </a:r>
            <a:r>
              <a:rPr lang="en-US" sz="1800" dirty="0">
                <a:solidFill>
                  <a:srgbClr val="00FFFF"/>
                </a:solidFill>
              </a:rPr>
              <a:t>(David </a:t>
            </a:r>
            <a:r>
              <a:rPr lang="en-US" sz="1800" dirty="0" err="1">
                <a:solidFill>
                  <a:srgbClr val="00FFFF"/>
                </a:solidFill>
              </a:rPr>
              <a:t>Guzik</a:t>
            </a:r>
            <a:r>
              <a:rPr lang="en-US" sz="1800" dirty="0">
                <a:solidFill>
                  <a:srgbClr val="00FFFF"/>
                </a:solidFill>
              </a:rPr>
              <a:t>)</a:t>
            </a:r>
            <a:endParaRPr lang="en-GB" sz="2000" dirty="0">
              <a:solidFill>
                <a:srgbClr val="00FFFF"/>
              </a:solidFill>
            </a:endParaRPr>
          </a:p>
        </p:txBody>
      </p:sp>
    </p:spTree>
    <p:extLst>
      <p:ext uri="{BB962C8B-B14F-4D97-AF65-F5344CB8AC3E}">
        <p14:creationId xmlns:p14="http://schemas.microsoft.com/office/powerpoint/2010/main" val="268147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16) Twice dead</a:t>
            </a:r>
          </a:p>
          <a:p>
            <a:pPr marL="0" indent="0">
              <a:buNone/>
            </a:pPr>
            <a:r>
              <a:rPr lang="en-US" sz="2400" i="1" dirty="0">
                <a:solidFill>
                  <a:srgbClr val="FF8E1D"/>
                </a:solidFill>
                <a:effectLst>
                  <a:outerShdw blurRad="38100" dist="38100" dir="2700000" algn="tl">
                    <a:srgbClr val="000000">
                      <a:alpha val="43137"/>
                    </a:srgbClr>
                  </a:outerShdw>
                </a:effectLst>
              </a:rPr>
              <a:t>“The text speaks of such as were twice dead. One would think to be once dead were enough; we none of us, till grace renew us to a higher degree than ordinary, love to think of dying once, though this is appointed for us all. What then is the meaning of this being twice dead? They had been once dead in their natural, fallen, lapsed state; but they seemed to recover, and, as a man in a swoon, to be brought to life again, when they took upon them the profession of the Christian religion. But now they are dead again by the evident proofs they have given of their hypocrisy: whatever they seemed, they had nothing truly vital in them”. </a:t>
            </a:r>
            <a:r>
              <a:rPr lang="en-US" sz="1800" dirty="0">
                <a:solidFill>
                  <a:srgbClr val="00FFFF"/>
                </a:solidFill>
                <a:effectLst>
                  <a:outerShdw blurRad="38100" dist="38100" dir="2700000" algn="tl">
                    <a:srgbClr val="000000">
                      <a:alpha val="43137"/>
                    </a:srgbClr>
                  </a:outerShdw>
                </a:effectLst>
              </a:rPr>
              <a:t>(Matthew Henry)</a:t>
            </a:r>
            <a:endParaRPr lang="en-GB" sz="2400" dirty="0">
              <a:solidFill>
                <a:srgbClr val="00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6333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16) Twice dead</a:t>
            </a:r>
          </a:p>
          <a:p>
            <a:pPr marL="0" indent="0">
              <a:buNone/>
            </a:pPr>
            <a:endParaRPr lang="en-GB" sz="2400" dirty="0">
              <a:solidFill>
                <a:srgbClr val="00FFFF"/>
              </a:solidFill>
              <a:effectLst>
                <a:outerShdw blurRad="38100" dist="38100" dir="2700000" algn="tl">
                  <a:srgbClr val="000000">
                    <a:alpha val="43137"/>
                  </a:srgbClr>
                </a:outerShdw>
              </a:effectLst>
            </a:endParaRPr>
          </a:p>
        </p:txBody>
      </p:sp>
      <p:sp>
        <p:nvSpPr>
          <p:cNvPr id="6" name="Freeform 2" descr="Parchment">
            <a:extLst>
              <a:ext uri="{FF2B5EF4-FFF2-40B4-BE49-F238E27FC236}">
                <a16:creationId xmlns:a16="http://schemas.microsoft.com/office/drawing/2014/main" id="{1204E5DB-439E-4A88-8F84-3A3DEAE1E170}"/>
              </a:ext>
            </a:extLst>
          </p:cNvPr>
          <p:cNvSpPr>
            <a:spLocks/>
          </p:cNvSpPr>
          <p:nvPr/>
        </p:nvSpPr>
        <p:spPr bwMode="auto">
          <a:xfrm>
            <a:off x="152400" y="1897360"/>
            <a:ext cx="8839200" cy="2971800"/>
          </a:xfrm>
          <a:custGeom>
            <a:avLst/>
            <a:gdLst>
              <a:gd name="T0" fmla="*/ 343184219 w 5139"/>
              <a:gd name="T1" fmla="*/ 108607725 h 3058"/>
              <a:gd name="T2" fmla="*/ 843167487 w 5139"/>
              <a:gd name="T3" fmla="*/ 58553595 h 3058"/>
              <a:gd name="T4" fmla="*/ 1485157602 w 5139"/>
              <a:gd name="T5" fmla="*/ 53831562 h 3058"/>
              <a:gd name="T6" fmla="*/ 2147483647 w 5139"/>
              <a:gd name="T7" fmla="*/ 53831562 h 3058"/>
              <a:gd name="T8" fmla="*/ 2147483647 w 5139"/>
              <a:gd name="T9" fmla="*/ 33998830 h 3058"/>
              <a:gd name="T10" fmla="*/ 2147483647 w 5139"/>
              <a:gd name="T11" fmla="*/ 49109529 h 3058"/>
              <a:gd name="T12" fmla="*/ 2147483647 w 5139"/>
              <a:gd name="T13" fmla="*/ 84052961 h 3058"/>
              <a:gd name="T14" fmla="*/ 2147483647 w 5139"/>
              <a:gd name="T15" fmla="*/ 53831562 h 3058"/>
              <a:gd name="T16" fmla="*/ 2147483647 w 5139"/>
              <a:gd name="T17" fmla="*/ 33998830 h 3058"/>
              <a:gd name="T18" fmla="*/ 2147483647 w 5139"/>
              <a:gd name="T19" fmla="*/ 33998830 h 3058"/>
              <a:gd name="T20" fmla="*/ 2147483647 w 5139"/>
              <a:gd name="T21" fmla="*/ 14166098 h 3058"/>
              <a:gd name="T22" fmla="*/ 2147483647 w 5139"/>
              <a:gd name="T23" fmla="*/ 38720863 h 3058"/>
              <a:gd name="T24" fmla="*/ 2147483647 w 5139"/>
              <a:gd name="T25" fmla="*/ 88774993 h 3058"/>
              <a:gd name="T26" fmla="*/ 2147483647 w 5139"/>
              <a:gd name="T27" fmla="*/ 138829124 h 3058"/>
              <a:gd name="T28" fmla="*/ 2147483647 w 5139"/>
              <a:gd name="T29" fmla="*/ 342824049 h 3058"/>
              <a:gd name="T30" fmla="*/ 2147483647 w 5139"/>
              <a:gd name="T31" fmla="*/ 388156147 h 3058"/>
              <a:gd name="T32" fmla="*/ 2147483647 w 5139"/>
              <a:gd name="T33" fmla="*/ 732868426 h 3058"/>
              <a:gd name="T34" fmla="*/ 2147483647 w 5139"/>
              <a:gd name="T35" fmla="*/ 1286296691 h 3058"/>
              <a:gd name="T36" fmla="*/ 2147483647 w 5139"/>
              <a:gd name="T37" fmla="*/ 1615899243 h 3058"/>
              <a:gd name="T38" fmla="*/ 2147483647 w 5139"/>
              <a:gd name="T39" fmla="*/ 1685786106 h 3058"/>
              <a:gd name="T40" fmla="*/ 2147483647 w 5139"/>
              <a:gd name="T41" fmla="*/ 2039942450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1828340101 w 5139"/>
              <a:gd name="T83" fmla="*/ 2147483647 h 3058"/>
              <a:gd name="T84" fmla="*/ 1499949803 w 5139"/>
              <a:gd name="T85" fmla="*/ 2147483647 h 3058"/>
              <a:gd name="T86" fmla="*/ 1141973383 w 5139"/>
              <a:gd name="T87" fmla="*/ 2147483647 h 3058"/>
              <a:gd name="T88" fmla="*/ 748495681 w 5139"/>
              <a:gd name="T89" fmla="*/ 2147483647 h 3058"/>
              <a:gd name="T90" fmla="*/ 201177371 w 5139"/>
              <a:gd name="T91" fmla="*/ 2147483647 h 3058"/>
              <a:gd name="T92" fmla="*/ 357976420 w 5139"/>
              <a:gd name="T93" fmla="*/ 2147483647 h 3058"/>
              <a:gd name="T94" fmla="*/ 218928012 w 5139"/>
              <a:gd name="T95" fmla="*/ 2147483647 h 3058"/>
              <a:gd name="T96" fmla="*/ 91713365 w 5139"/>
              <a:gd name="T97" fmla="*/ 2135328678 h 3058"/>
              <a:gd name="T98" fmla="*/ 156799049 w 5139"/>
              <a:gd name="T99" fmla="*/ 1740562269 h 3058"/>
              <a:gd name="T100" fmla="*/ 139048408 w 5139"/>
              <a:gd name="T101" fmla="*/ 1376017258 h 3058"/>
              <a:gd name="T102" fmla="*/ 109464006 w 5139"/>
              <a:gd name="T103" fmla="*/ 1271185992 h 3058"/>
              <a:gd name="T104" fmla="*/ 29584402 w 5139"/>
              <a:gd name="T105" fmla="*/ 932140347 h 3058"/>
              <a:gd name="T106" fmla="*/ 233720213 w 5139"/>
              <a:gd name="T107" fmla="*/ 602538767 h 3058"/>
              <a:gd name="T108" fmla="*/ 171591250 w 5139"/>
              <a:gd name="T109" fmla="*/ 508097140 h 3058"/>
              <a:gd name="T110" fmla="*/ 233720213 w 5139"/>
              <a:gd name="T111" fmla="*/ 258770117 h 3058"/>
              <a:gd name="T112" fmla="*/ 171591250 w 5139"/>
              <a:gd name="T113" fmla="*/ 188883254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39"/>
              <a:gd name="T172" fmla="*/ 0 h 3058"/>
              <a:gd name="T173" fmla="*/ 5139 w 5139"/>
              <a:gd name="T174" fmla="*/ 3058 h 30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3"/>
            <a:srcRect/>
            <a:tile tx="0" ty="0" sx="100000" sy="100000" flip="none" algn="tl"/>
          </a:blipFill>
          <a:ln w="28575">
            <a:solidFill>
              <a:srgbClr val="996633"/>
            </a:solidFill>
            <a:round/>
            <a:headEnd/>
            <a:tailEnd/>
          </a:ln>
        </p:spPr>
        <p:txBody>
          <a:bodyPr/>
          <a:lstStyle/>
          <a:p>
            <a:endParaRPr lang="en-GB"/>
          </a:p>
        </p:txBody>
      </p:sp>
      <p:sp>
        <p:nvSpPr>
          <p:cNvPr id="7" name="Text Box 4">
            <a:extLst>
              <a:ext uri="{FF2B5EF4-FFF2-40B4-BE49-F238E27FC236}">
                <a16:creationId xmlns:a16="http://schemas.microsoft.com/office/drawing/2014/main" id="{7A658F7C-5618-4A67-8345-7BC5A8BA01F1}"/>
              </a:ext>
            </a:extLst>
          </p:cNvPr>
          <p:cNvSpPr txBox="1">
            <a:spLocks noChangeArrowheads="1"/>
          </p:cNvSpPr>
          <p:nvPr/>
        </p:nvSpPr>
        <p:spPr bwMode="auto">
          <a:xfrm>
            <a:off x="5410200" y="4183360"/>
            <a:ext cx="3124200" cy="519113"/>
          </a:xfrm>
          <a:prstGeom prst="rect">
            <a:avLst/>
          </a:prstGeom>
          <a:noFill/>
          <a:ln w="9525">
            <a:noFill/>
            <a:miter lim="800000"/>
            <a:headEnd/>
            <a:tailEnd/>
          </a:ln>
          <a:effec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50000"/>
              </a:spcBef>
            </a:pPr>
            <a:r>
              <a:rPr lang="en-GB" altLang="en-US" sz="2800">
                <a:solidFill>
                  <a:srgbClr val="663300"/>
                </a:solidFill>
                <a:effectLst>
                  <a:outerShdw blurRad="38100" dist="38100" dir="2700000" algn="tl">
                    <a:srgbClr val="FFFFFF"/>
                  </a:outerShdw>
                </a:effectLst>
                <a:latin typeface="arial" panose="020B0604020202020204" pitchFamily="34" charset="0"/>
              </a:rPr>
              <a:t>Revelation 21:8</a:t>
            </a:r>
          </a:p>
        </p:txBody>
      </p:sp>
      <p:sp>
        <p:nvSpPr>
          <p:cNvPr id="9" name="Text Box 3">
            <a:extLst>
              <a:ext uri="{FF2B5EF4-FFF2-40B4-BE49-F238E27FC236}">
                <a16:creationId xmlns:a16="http://schemas.microsoft.com/office/drawing/2014/main" id="{771E65EF-A00D-49F8-96B5-C1008D2D8F24}"/>
              </a:ext>
            </a:extLst>
          </p:cNvPr>
          <p:cNvSpPr txBox="1">
            <a:spLocks noChangeArrowheads="1"/>
          </p:cNvSpPr>
          <p:nvPr/>
        </p:nvSpPr>
        <p:spPr bwMode="auto">
          <a:xfrm>
            <a:off x="381000" y="2049760"/>
            <a:ext cx="845820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8</a:t>
            </a:r>
            <a:r>
              <a:rPr lang="en-GB" altLang="en-US" sz="3200" dirty="0">
                <a:solidFill>
                  <a:srgbClr val="000000"/>
                </a:solidFill>
                <a:latin typeface="Dauphin" panose="0204050203030B020204" pitchFamily="18" charset="0"/>
              </a:rPr>
              <a:t> But the fearful, and unbelieving, and the abominable, and murderers, and whoremongers, and sorcerers, and idolaters, and all liars, shall have their part in the lake which </a:t>
            </a:r>
            <a:r>
              <a:rPr lang="en-GB" altLang="en-US" sz="3200" dirty="0" err="1">
                <a:solidFill>
                  <a:srgbClr val="000000"/>
                </a:solidFill>
                <a:latin typeface="Dauphin" panose="0204050203030B020204" pitchFamily="18" charset="0"/>
              </a:rPr>
              <a:t>burneth</a:t>
            </a:r>
            <a:r>
              <a:rPr lang="en-GB" altLang="en-US" sz="3200" dirty="0">
                <a:solidFill>
                  <a:srgbClr val="000000"/>
                </a:solidFill>
                <a:latin typeface="Dauphin" panose="0204050203030B020204" pitchFamily="18" charset="0"/>
              </a:rPr>
              <a:t> with fire and brimstone: which is the second death.</a:t>
            </a:r>
          </a:p>
        </p:txBody>
      </p:sp>
    </p:spTree>
    <p:extLst>
      <p:ext uri="{BB962C8B-B14F-4D97-AF65-F5344CB8AC3E}">
        <p14:creationId xmlns:p14="http://schemas.microsoft.com/office/powerpoint/2010/main" val="25621008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16) Twice dead</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Their second death is spoken of as confirmed</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had the witness of the Holy Spirit, but rejected it in favour of their worldly pleasures </a:t>
            </a:r>
            <a:endParaRPr lang="en-GB" sz="2800" dirty="0">
              <a:effectLst>
                <a:outerShdw blurRad="38100" dist="38100" dir="2700000" algn="tl">
                  <a:srgbClr val="000000">
                    <a:alpha val="43137"/>
                  </a:srgbClr>
                </a:outerShdw>
              </a:effectLst>
            </a:endParaRPr>
          </a:p>
        </p:txBody>
      </p:sp>
      <p:grpSp>
        <p:nvGrpSpPr>
          <p:cNvPr id="8" name="Group 7">
            <a:extLst>
              <a:ext uri="{FF2B5EF4-FFF2-40B4-BE49-F238E27FC236}">
                <a16:creationId xmlns:a16="http://schemas.microsoft.com/office/drawing/2014/main" id="{FC1AB1DE-D117-42DC-83E4-3DCCA19C56D3}"/>
              </a:ext>
            </a:extLst>
          </p:cNvPr>
          <p:cNvGrpSpPr/>
          <p:nvPr/>
        </p:nvGrpSpPr>
        <p:grpSpPr>
          <a:xfrm>
            <a:off x="152400" y="3121496"/>
            <a:ext cx="8839200" cy="2971800"/>
            <a:chOff x="152400" y="3121496"/>
            <a:chExt cx="8839200" cy="2971800"/>
          </a:xfrm>
        </p:grpSpPr>
        <p:sp>
          <p:nvSpPr>
            <p:cNvPr id="5" name="Freeform 2" descr="Parchment">
              <a:extLst>
                <a:ext uri="{FF2B5EF4-FFF2-40B4-BE49-F238E27FC236}">
                  <a16:creationId xmlns:a16="http://schemas.microsoft.com/office/drawing/2014/main" id="{879E928B-8007-49BE-835A-10663C74BCB1}"/>
                </a:ext>
              </a:extLst>
            </p:cNvPr>
            <p:cNvSpPr>
              <a:spLocks/>
            </p:cNvSpPr>
            <p:nvPr/>
          </p:nvSpPr>
          <p:spPr bwMode="auto">
            <a:xfrm>
              <a:off x="152400" y="3121496"/>
              <a:ext cx="8839200" cy="2971800"/>
            </a:xfrm>
            <a:custGeom>
              <a:avLst/>
              <a:gdLst>
                <a:gd name="T0" fmla="*/ 343184219 w 5139"/>
                <a:gd name="T1" fmla="*/ 108607725 h 3058"/>
                <a:gd name="T2" fmla="*/ 843167487 w 5139"/>
                <a:gd name="T3" fmla="*/ 58553595 h 3058"/>
                <a:gd name="T4" fmla="*/ 1485157602 w 5139"/>
                <a:gd name="T5" fmla="*/ 53831562 h 3058"/>
                <a:gd name="T6" fmla="*/ 2147483647 w 5139"/>
                <a:gd name="T7" fmla="*/ 53831562 h 3058"/>
                <a:gd name="T8" fmla="*/ 2147483647 w 5139"/>
                <a:gd name="T9" fmla="*/ 33998830 h 3058"/>
                <a:gd name="T10" fmla="*/ 2147483647 w 5139"/>
                <a:gd name="T11" fmla="*/ 49109529 h 3058"/>
                <a:gd name="T12" fmla="*/ 2147483647 w 5139"/>
                <a:gd name="T13" fmla="*/ 84052961 h 3058"/>
                <a:gd name="T14" fmla="*/ 2147483647 w 5139"/>
                <a:gd name="T15" fmla="*/ 53831562 h 3058"/>
                <a:gd name="T16" fmla="*/ 2147483647 w 5139"/>
                <a:gd name="T17" fmla="*/ 33998830 h 3058"/>
                <a:gd name="T18" fmla="*/ 2147483647 w 5139"/>
                <a:gd name="T19" fmla="*/ 33998830 h 3058"/>
                <a:gd name="T20" fmla="*/ 2147483647 w 5139"/>
                <a:gd name="T21" fmla="*/ 14166098 h 3058"/>
                <a:gd name="T22" fmla="*/ 2147483647 w 5139"/>
                <a:gd name="T23" fmla="*/ 38720863 h 3058"/>
                <a:gd name="T24" fmla="*/ 2147483647 w 5139"/>
                <a:gd name="T25" fmla="*/ 88774993 h 3058"/>
                <a:gd name="T26" fmla="*/ 2147483647 w 5139"/>
                <a:gd name="T27" fmla="*/ 138829124 h 3058"/>
                <a:gd name="T28" fmla="*/ 2147483647 w 5139"/>
                <a:gd name="T29" fmla="*/ 342824049 h 3058"/>
                <a:gd name="T30" fmla="*/ 2147483647 w 5139"/>
                <a:gd name="T31" fmla="*/ 388156147 h 3058"/>
                <a:gd name="T32" fmla="*/ 2147483647 w 5139"/>
                <a:gd name="T33" fmla="*/ 732868426 h 3058"/>
                <a:gd name="T34" fmla="*/ 2147483647 w 5139"/>
                <a:gd name="T35" fmla="*/ 1286296691 h 3058"/>
                <a:gd name="T36" fmla="*/ 2147483647 w 5139"/>
                <a:gd name="T37" fmla="*/ 1615899243 h 3058"/>
                <a:gd name="T38" fmla="*/ 2147483647 w 5139"/>
                <a:gd name="T39" fmla="*/ 1685786106 h 3058"/>
                <a:gd name="T40" fmla="*/ 2147483647 w 5139"/>
                <a:gd name="T41" fmla="*/ 2039942450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1828340101 w 5139"/>
                <a:gd name="T83" fmla="*/ 2147483647 h 3058"/>
                <a:gd name="T84" fmla="*/ 1499949803 w 5139"/>
                <a:gd name="T85" fmla="*/ 2147483647 h 3058"/>
                <a:gd name="T86" fmla="*/ 1141973383 w 5139"/>
                <a:gd name="T87" fmla="*/ 2147483647 h 3058"/>
                <a:gd name="T88" fmla="*/ 748495681 w 5139"/>
                <a:gd name="T89" fmla="*/ 2147483647 h 3058"/>
                <a:gd name="T90" fmla="*/ 201177371 w 5139"/>
                <a:gd name="T91" fmla="*/ 2147483647 h 3058"/>
                <a:gd name="T92" fmla="*/ 357976420 w 5139"/>
                <a:gd name="T93" fmla="*/ 2147483647 h 3058"/>
                <a:gd name="T94" fmla="*/ 218928012 w 5139"/>
                <a:gd name="T95" fmla="*/ 2147483647 h 3058"/>
                <a:gd name="T96" fmla="*/ 91713365 w 5139"/>
                <a:gd name="T97" fmla="*/ 2135328678 h 3058"/>
                <a:gd name="T98" fmla="*/ 156799049 w 5139"/>
                <a:gd name="T99" fmla="*/ 1740562269 h 3058"/>
                <a:gd name="T100" fmla="*/ 139048408 w 5139"/>
                <a:gd name="T101" fmla="*/ 1376017258 h 3058"/>
                <a:gd name="T102" fmla="*/ 109464006 w 5139"/>
                <a:gd name="T103" fmla="*/ 1271185992 h 3058"/>
                <a:gd name="T104" fmla="*/ 29584402 w 5139"/>
                <a:gd name="T105" fmla="*/ 932140347 h 3058"/>
                <a:gd name="T106" fmla="*/ 233720213 w 5139"/>
                <a:gd name="T107" fmla="*/ 602538767 h 3058"/>
                <a:gd name="T108" fmla="*/ 171591250 w 5139"/>
                <a:gd name="T109" fmla="*/ 508097140 h 3058"/>
                <a:gd name="T110" fmla="*/ 233720213 w 5139"/>
                <a:gd name="T111" fmla="*/ 258770117 h 3058"/>
                <a:gd name="T112" fmla="*/ 171591250 w 5139"/>
                <a:gd name="T113" fmla="*/ 188883254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39"/>
                <a:gd name="T172" fmla="*/ 0 h 3058"/>
                <a:gd name="T173" fmla="*/ 5139 w 5139"/>
                <a:gd name="T174" fmla="*/ 3058 h 30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3"/>
              <a:srcRect/>
              <a:tile tx="0" ty="0" sx="100000" sy="100000" flip="none" algn="tl"/>
            </a:blipFill>
            <a:ln w="28575">
              <a:solidFill>
                <a:srgbClr val="996633"/>
              </a:solidFill>
              <a:round/>
              <a:headEnd/>
              <a:tailEnd/>
            </a:ln>
          </p:spPr>
          <p:txBody>
            <a:bodyPr/>
            <a:lstStyle/>
            <a:p>
              <a:endParaRPr lang="en-GB"/>
            </a:p>
          </p:txBody>
        </p:sp>
        <p:sp>
          <p:nvSpPr>
            <p:cNvPr id="6" name="Text Box 4">
              <a:extLst>
                <a:ext uri="{FF2B5EF4-FFF2-40B4-BE49-F238E27FC236}">
                  <a16:creationId xmlns:a16="http://schemas.microsoft.com/office/drawing/2014/main" id="{D6FECA1C-0BEC-4E8A-B96D-8C434316C684}"/>
                </a:ext>
              </a:extLst>
            </p:cNvPr>
            <p:cNvSpPr txBox="1">
              <a:spLocks noChangeArrowheads="1"/>
            </p:cNvSpPr>
            <p:nvPr/>
          </p:nvSpPr>
          <p:spPr bwMode="auto">
            <a:xfrm>
              <a:off x="5410200" y="5407496"/>
              <a:ext cx="3124200" cy="519113"/>
            </a:xfrm>
            <a:prstGeom prst="rect">
              <a:avLst/>
            </a:prstGeom>
            <a:noFill/>
            <a:ln w="9525">
              <a:noFill/>
              <a:miter lim="800000"/>
              <a:headEnd/>
              <a:tailEnd/>
            </a:ln>
            <a:effec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50000"/>
                </a:spcBef>
              </a:pPr>
              <a:r>
                <a:rPr lang="en-GB" altLang="en-US" sz="2800" dirty="0">
                  <a:solidFill>
                    <a:srgbClr val="663300"/>
                  </a:solidFill>
                  <a:effectLst>
                    <a:outerShdw blurRad="38100" dist="38100" dir="2700000" algn="tl">
                      <a:srgbClr val="FFFFFF"/>
                    </a:outerShdw>
                  </a:effectLst>
                  <a:latin typeface="arial" panose="020B0604020202020204" pitchFamily="34" charset="0"/>
                </a:rPr>
                <a:t>Mark 3:28</a:t>
              </a:r>
            </a:p>
          </p:txBody>
        </p:sp>
        <p:sp>
          <p:nvSpPr>
            <p:cNvPr id="7" name="Text Box 3">
              <a:extLst>
                <a:ext uri="{FF2B5EF4-FFF2-40B4-BE49-F238E27FC236}">
                  <a16:creationId xmlns:a16="http://schemas.microsoft.com/office/drawing/2014/main" id="{3DCF8595-7532-49CD-86A5-DCCA0AC1DC28}"/>
                </a:ext>
              </a:extLst>
            </p:cNvPr>
            <p:cNvSpPr txBox="1">
              <a:spLocks noChangeArrowheads="1"/>
            </p:cNvSpPr>
            <p:nvPr/>
          </p:nvSpPr>
          <p:spPr bwMode="auto">
            <a:xfrm>
              <a:off x="381000" y="3273896"/>
              <a:ext cx="8458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28</a:t>
              </a:r>
              <a:r>
                <a:rPr lang="en-GB" altLang="en-US" sz="3200" b="1" baseline="30000" dirty="0">
                  <a:solidFill>
                    <a:srgbClr val="000000"/>
                  </a:solidFill>
                  <a:latin typeface="Dauphin" panose="0204050203030B020204" pitchFamily="18" charset="0"/>
                </a:rPr>
                <a:t> </a:t>
              </a:r>
              <a:r>
                <a:rPr lang="en-US" altLang="en-US" sz="3200" dirty="0">
                  <a:solidFill>
                    <a:srgbClr val="000000"/>
                  </a:solidFill>
                  <a:latin typeface="Dauphin" panose="0204050203030B020204" pitchFamily="18" charset="0"/>
                </a:rPr>
                <a:t>Assuredly, I say to you, all sins will be forgiven the sons of men, and whatever blasphemies they may utter;  but he who blasphemes against the Holy Spirit never has forgiveness, but is subject to eternal condemnation</a:t>
              </a:r>
              <a:endParaRPr lang="en-GB" altLang="en-US" sz="3200" dirty="0">
                <a:solidFill>
                  <a:srgbClr val="000000"/>
                </a:solidFill>
                <a:latin typeface="Dauphin" panose="0204050203030B020204" pitchFamily="18" charset="0"/>
              </a:endParaRPr>
            </a:p>
          </p:txBody>
        </p:sp>
      </p:grpSp>
    </p:spTree>
    <p:extLst>
      <p:ext uri="{BB962C8B-B14F-4D97-AF65-F5344CB8AC3E}">
        <p14:creationId xmlns:p14="http://schemas.microsoft.com/office/powerpoint/2010/main" val="3053724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17) Plucked up by the roots</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Rather than their roots going down into the soil of God’s Word and producing fruit…</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have been plucked up</a:t>
            </a:r>
          </a:p>
          <a:p>
            <a:pPr>
              <a:spcBef>
                <a:spcPts val="0"/>
              </a:spcBef>
              <a:buFont typeface="Arial" panose="020B0604020202020204" pitchFamily="34" charset="0"/>
              <a:buChar char="‒"/>
            </a:pPr>
            <a:r>
              <a:rPr lang="en-US" sz="2800" dirty="0"/>
              <a:t>“As therefore the tares are gathered and burned in the fire; so shall it be in the end of this world”.</a:t>
            </a:r>
            <a:r>
              <a:rPr lang="en-US" sz="2800" dirty="0">
                <a:solidFill>
                  <a:srgbClr val="EE7700"/>
                </a:solidFill>
                <a:effectLst>
                  <a:outerShdw blurRad="38100" dist="38100" dir="2700000" algn="tl">
                    <a:srgbClr val="000000">
                      <a:alpha val="43137"/>
                    </a:srgbClr>
                  </a:outerShdw>
                </a:effectLst>
              </a:rPr>
              <a:t> Matt 13:40</a:t>
            </a:r>
            <a:endParaRPr lang="en-GB" sz="2800" dirty="0">
              <a:effectLst>
                <a:outerShdw blurRad="38100" dist="38100" dir="2700000" algn="tl">
                  <a:srgbClr val="000000">
                    <a:alpha val="43137"/>
                  </a:srgbClr>
                </a:outerShdw>
              </a:effectLst>
            </a:endParaRPr>
          </a:p>
          <a:p>
            <a:pPr marL="0" indent="0">
              <a:buNone/>
            </a:pPr>
            <a:endParaRPr lang="en-GB" sz="2800" dirty="0"/>
          </a:p>
        </p:txBody>
      </p:sp>
    </p:spTree>
    <p:extLst>
      <p:ext uri="{BB962C8B-B14F-4D97-AF65-F5344CB8AC3E}">
        <p14:creationId xmlns:p14="http://schemas.microsoft.com/office/powerpoint/2010/main" val="3329485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18) Raging waves of the sea</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Loud, crashing, but nothing of lasting value</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 sea is used in scripture as an idiom of the world (Dan 7:2-3 / Rev 13:1)</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are waves of this world</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In the New Jerusalem there will be no more sea!</a:t>
            </a:r>
          </a:p>
          <a:p>
            <a:pPr marL="0" indent="0">
              <a:buNone/>
            </a:pPr>
            <a:endParaRPr lang="en-GB" sz="2800" dirty="0"/>
          </a:p>
        </p:txBody>
      </p:sp>
    </p:spTree>
    <p:extLst>
      <p:ext uri="{BB962C8B-B14F-4D97-AF65-F5344CB8AC3E}">
        <p14:creationId xmlns:p14="http://schemas.microsoft.com/office/powerpoint/2010/main" val="24077308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19) Foaming out shame</a:t>
            </a:r>
          </a:p>
          <a:p>
            <a:pPr marL="0" indent="0">
              <a:buNone/>
            </a:pPr>
            <a:endParaRPr lang="en-GB" sz="2800" dirty="0">
              <a:effectLst>
                <a:outerShdw blurRad="38100" dist="38100" dir="2700000" algn="tl">
                  <a:srgbClr val="000000">
                    <a:alpha val="43137"/>
                  </a:srgbClr>
                </a:outerShdw>
              </a:effectLst>
            </a:endParaRPr>
          </a:p>
        </p:txBody>
      </p:sp>
      <p:pic>
        <p:nvPicPr>
          <p:cNvPr id="1026" name="Picture 2" descr="Ancient Scroll Paper | Ancient scroll, Paper, Ancient">
            <a:extLst>
              <a:ext uri="{FF2B5EF4-FFF2-40B4-BE49-F238E27FC236}">
                <a16:creationId xmlns:a16="http://schemas.microsoft.com/office/drawing/2014/main" id="{ED3BDDBF-2A98-45B5-8978-17B3459EB9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2000" contrast="28000"/>
                    </a14:imgEffect>
                  </a14:imgLayer>
                </a14:imgProps>
              </a:ext>
              <a:ext uri="{28A0092B-C50C-407E-A947-70E740481C1C}">
                <a14:useLocalDpi xmlns:a14="http://schemas.microsoft.com/office/drawing/2010/main" val="0"/>
              </a:ext>
            </a:extLst>
          </a:blip>
          <a:srcRect l="5769" r="5382" b="11617"/>
          <a:stretch/>
        </p:blipFill>
        <p:spPr bwMode="auto">
          <a:xfrm rot="5400000">
            <a:off x="2007949" y="-667180"/>
            <a:ext cx="5579162" cy="95950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30FED7-BB36-47FE-A151-F1FDCC7C6FB7}"/>
              </a:ext>
            </a:extLst>
          </p:cNvPr>
          <p:cNvSpPr txBox="1"/>
          <p:nvPr/>
        </p:nvSpPr>
        <p:spPr>
          <a:xfrm>
            <a:off x="1194429" y="2484328"/>
            <a:ext cx="6833955" cy="34163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700" b="0" i="0" u="none" strike="noStrike" kern="1200" cap="none" spc="0" normalizeH="0" baseline="0" noProof="0" dirty="0">
                <a:ln>
                  <a:noFill/>
                </a:ln>
                <a:solidFill>
                  <a:srgbClr val="000000"/>
                </a:solidFill>
                <a:effectLst/>
                <a:uLnTx/>
                <a:uFillTx/>
                <a:latin typeface="KG The Great Escape" panose="02000503000000020003" pitchFamily="2" charset="0"/>
                <a:ea typeface="+mn-ea"/>
                <a:cs typeface="Times New Roman" panose="02020603050405020304" pitchFamily="18" charset="0"/>
              </a:rPr>
              <a:t>They are waterless clouds carried along by the winds; trees without fruit even in autumn, and doubly dead because they have been uprooted; savage sea</a:t>
            </a:r>
            <a:r>
              <a:rPr kumimoji="0" lang="en-US" sz="2700" b="0" i="0" u="none" strike="noStrike" kern="1200" cap="none" spc="0" normalizeH="0" baseline="0" noProof="0" dirty="0">
                <a:ln>
                  <a:noFill/>
                </a:ln>
                <a:solidFill>
                  <a:srgbClr val="000000"/>
                </a:solidFill>
                <a:effectLst/>
                <a:uLnTx/>
                <a:uFillTx/>
                <a:latin typeface="KG The Great Escape" panose="02000503000000020003" pitchFamily="2" charset="0"/>
                <a:ea typeface="+mn-ea"/>
                <a:cs typeface="Times New Roman" panose="02020603050405020304" pitchFamily="18" charset="0"/>
              </a:rPr>
              <a:t>-</a:t>
            </a:r>
            <a:r>
              <a:rPr kumimoji="0" lang="en-GB" sz="2700" b="0" i="0" u="none" strike="noStrike" kern="1200" cap="none" spc="0" normalizeH="0" baseline="0" noProof="0" dirty="0">
                <a:ln>
                  <a:noFill/>
                </a:ln>
                <a:solidFill>
                  <a:srgbClr val="000000"/>
                </a:solidFill>
                <a:effectLst/>
                <a:uLnTx/>
                <a:uFillTx/>
                <a:latin typeface="KG The Great Escape" panose="02000503000000020003" pitchFamily="2" charset="0"/>
                <a:ea typeface="+mn-ea"/>
                <a:cs typeface="Times New Roman" panose="02020603050405020304" pitchFamily="18" charset="0"/>
              </a:rPr>
              <a:t>waves heaving fourth their shameful deeds like foam; wandering stars for whom the blackest darkness has been reserved forever.</a:t>
            </a:r>
            <a:endParaRPr kumimoji="0" lang="en-US" sz="2700" b="0" i="0" u="none" strike="noStrike" kern="1200" cap="none" spc="0" normalizeH="0" baseline="0" noProof="0" dirty="0">
              <a:ln>
                <a:noFill/>
              </a:ln>
              <a:solidFill>
                <a:srgbClr val="000000"/>
              </a:solidFill>
              <a:effectLst/>
              <a:uLnTx/>
              <a:uFillTx/>
              <a:latin typeface="KG The Great Escape" panose="02000503000000020003" pitchFamily="2" charset="0"/>
              <a:ea typeface="+mn-ea"/>
              <a:cs typeface="Times New Roman" panose="02020603050405020304" pitchFamily="18" charset="0"/>
            </a:endParaRPr>
          </a:p>
        </p:txBody>
      </p:sp>
    </p:spTree>
    <p:extLst>
      <p:ext uri="{BB962C8B-B14F-4D97-AF65-F5344CB8AC3E}">
        <p14:creationId xmlns:p14="http://schemas.microsoft.com/office/powerpoint/2010/main" val="8660360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090318-445F-48CD-8D2C-4A1832DBB098}"/>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11560" y="1042392"/>
            <a:ext cx="7772400" cy="4114800"/>
          </a:xfrm>
        </p:spPr>
        <p:txBody>
          <a:bodyPr/>
          <a:lstStyle/>
          <a:p>
            <a:pPr marL="0" indent="0">
              <a:buNone/>
            </a:pPr>
            <a:r>
              <a:rPr lang="en-GB" sz="2800" dirty="0">
                <a:effectLst>
                  <a:outerShdw blurRad="38100" dist="38100" dir="2700000" algn="tl">
                    <a:srgbClr val="000000">
                      <a:alpha val="43137"/>
                    </a:srgbClr>
                  </a:outerShdw>
                </a:effectLst>
              </a:rPr>
              <a:t>20) Wandering stars</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 idea seems to that of a meteorite </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Flashing brightly for a time, only to go out</a:t>
            </a:r>
          </a:p>
          <a:p>
            <a:pPr>
              <a:spcBef>
                <a:spcPts val="0"/>
              </a:spcBef>
              <a:buFont typeface="Arial" panose="020B0604020202020204" pitchFamily="34" charset="0"/>
              <a:buChar char="‒"/>
            </a:pPr>
            <a:r>
              <a:rPr lang="en-US" sz="2800" dirty="0">
                <a:solidFill>
                  <a:srgbClr val="EE7700"/>
                </a:solidFill>
                <a:effectLst>
                  <a:outerShdw blurRad="38100" dist="38100" dir="2700000" algn="tl">
                    <a:srgbClr val="000000">
                      <a:alpha val="43137"/>
                    </a:srgbClr>
                  </a:outerShdw>
                </a:effectLst>
              </a:rPr>
              <a:t>They are not held in the gravity of something greater than them</a:t>
            </a:r>
            <a:endParaRPr lang="en-GB" sz="2800" dirty="0">
              <a:effectLst>
                <a:outerShdw blurRad="38100" dist="38100" dir="2700000" algn="tl">
                  <a:srgbClr val="000000">
                    <a:alpha val="43137"/>
                  </a:srgbClr>
                </a:outerShdw>
              </a:effectLst>
            </a:endParaRPr>
          </a:p>
          <a:p>
            <a:pPr marL="0" indent="0">
              <a:buNone/>
            </a:pPr>
            <a:endParaRPr lang="en-GB" sz="2800" dirty="0"/>
          </a:p>
        </p:txBody>
      </p:sp>
    </p:spTree>
    <p:extLst>
      <p:ext uri="{BB962C8B-B14F-4D97-AF65-F5344CB8AC3E}">
        <p14:creationId xmlns:p14="http://schemas.microsoft.com/office/powerpoint/2010/main" val="2269960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50FD08-2519-496F-8357-D79B9BB26D48}"/>
              </a:ext>
            </a:extLst>
          </p:cNvPr>
          <p:cNvPicPr>
            <a:picLocks noChangeAspect="1"/>
          </p:cNvPicPr>
          <p:nvPr/>
        </p:nvPicPr>
        <p:blipFill>
          <a:blip r:embed="rId3">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188C45E8-C188-4A61-BC6C-AE3E8FE46F6C}"/>
              </a:ext>
            </a:extLst>
          </p:cNvPr>
          <p:cNvSpPr>
            <a:spLocks noGrp="1"/>
          </p:cNvSpPr>
          <p:nvPr>
            <p:ph type="title"/>
          </p:nvPr>
        </p:nvSpPr>
        <p:spPr/>
        <p:txBody>
          <a:bodyPr/>
          <a:lstStyle/>
          <a:p>
            <a:r>
              <a:rPr lang="en-US" dirty="0"/>
              <a:t>Jude’s Analysis of Apostates</a:t>
            </a:r>
            <a:endParaRPr lang="en-GB" dirty="0"/>
          </a:p>
        </p:txBody>
      </p:sp>
      <p:sp>
        <p:nvSpPr>
          <p:cNvPr id="3" name="Content Placeholder 2">
            <a:extLst>
              <a:ext uri="{FF2B5EF4-FFF2-40B4-BE49-F238E27FC236}">
                <a16:creationId xmlns:a16="http://schemas.microsoft.com/office/drawing/2014/main" id="{76C92B5E-635F-4321-8931-188115E2CF98}"/>
              </a:ext>
            </a:extLst>
          </p:cNvPr>
          <p:cNvSpPr>
            <a:spLocks noGrp="1"/>
          </p:cNvSpPr>
          <p:nvPr>
            <p:ph idx="1"/>
          </p:nvPr>
        </p:nvSpPr>
        <p:spPr>
          <a:xfrm>
            <a:off x="467544" y="1371600"/>
            <a:ext cx="8445321" cy="4114800"/>
          </a:xfrm>
        </p:spPr>
        <p:txBody>
          <a:bodyPr/>
          <a:lstStyle/>
          <a:p>
            <a:pPr>
              <a:spcBef>
                <a:spcPts val="600"/>
              </a:spcBef>
            </a:pPr>
            <a:r>
              <a:rPr lang="en-US" sz="2800" dirty="0"/>
              <a:t>Hidden Rocks 		&gt;   	Unseen Danger</a:t>
            </a:r>
          </a:p>
          <a:p>
            <a:pPr>
              <a:spcBef>
                <a:spcPts val="600"/>
              </a:spcBef>
            </a:pPr>
            <a:r>
              <a:rPr lang="en-US" sz="2800" dirty="0"/>
              <a:t>Waterless Clouds 	&gt;	False Promise</a:t>
            </a:r>
          </a:p>
          <a:p>
            <a:pPr>
              <a:spcBef>
                <a:spcPts val="600"/>
              </a:spcBef>
            </a:pPr>
            <a:r>
              <a:rPr lang="en-US" sz="2800" dirty="0"/>
              <a:t>Autumnal Trees	&gt;	Barren Profession</a:t>
            </a:r>
          </a:p>
          <a:p>
            <a:pPr>
              <a:spcBef>
                <a:spcPts val="600"/>
              </a:spcBef>
            </a:pPr>
            <a:r>
              <a:rPr lang="en-US" sz="2800" dirty="0"/>
              <a:t>Raging Waves		&gt;	Wasted Effort</a:t>
            </a:r>
          </a:p>
          <a:p>
            <a:pPr>
              <a:spcBef>
                <a:spcPts val="600"/>
              </a:spcBef>
            </a:pPr>
            <a:r>
              <a:rPr lang="en-US" sz="2800" dirty="0"/>
              <a:t>Wandering Stars	&gt;	Aimless Course</a:t>
            </a:r>
          </a:p>
          <a:p>
            <a:pPr>
              <a:spcBef>
                <a:spcPts val="600"/>
              </a:spcBef>
            </a:pPr>
            <a:endParaRPr lang="en-US" sz="2800" dirty="0"/>
          </a:p>
        </p:txBody>
      </p:sp>
    </p:spTree>
    <p:extLst>
      <p:ext uri="{BB962C8B-B14F-4D97-AF65-F5344CB8AC3E}">
        <p14:creationId xmlns:p14="http://schemas.microsoft.com/office/powerpoint/2010/main" val="4413326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reeform 3" descr="Stationery">
            <a:extLst>
              <a:ext uri="{FF2B5EF4-FFF2-40B4-BE49-F238E27FC236}">
                <a16:creationId xmlns:a16="http://schemas.microsoft.com/office/drawing/2014/main" id="{0652E888-7237-4517-9D78-CF539DD11719}"/>
              </a:ext>
            </a:extLst>
          </p:cNvPr>
          <p:cNvSpPr>
            <a:spLocks/>
          </p:cNvSpPr>
          <p:nvPr/>
        </p:nvSpPr>
        <p:spPr bwMode="auto">
          <a:xfrm>
            <a:off x="184150" y="296245"/>
            <a:ext cx="8775700" cy="4644924"/>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364" name="Rectangle 4">
            <a:extLst>
              <a:ext uri="{FF2B5EF4-FFF2-40B4-BE49-F238E27FC236}">
                <a16:creationId xmlns:a16="http://schemas.microsoft.com/office/drawing/2014/main" id="{77E8D44F-D0DD-4860-9169-03020D1C0D04}"/>
              </a:ext>
            </a:extLst>
          </p:cNvPr>
          <p:cNvSpPr>
            <a:spLocks noChangeArrowheads="1"/>
          </p:cNvSpPr>
          <p:nvPr/>
        </p:nvSpPr>
        <p:spPr bwMode="auto">
          <a:xfrm>
            <a:off x="433540" y="558265"/>
            <a:ext cx="8276919" cy="14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14</a:t>
            </a:r>
            <a:r>
              <a:rPr lang="en-GB" altLang="en-US" sz="3200" dirty="0">
                <a:solidFill>
                  <a:srgbClr val="000000"/>
                </a:solidFill>
                <a:latin typeface="Dauphin" panose="0204050203030B020204" pitchFamily="18" charset="0"/>
              </a:rPr>
              <a:t> </a:t>
            </a:r>
            <a:r>
              <a:rPr lang="en-US" altLang="en-US" sz="3200" dirty="0">
                <a:solidFill>
                  <a:srgbClr val="000000"/>
                </a:solidFill>
                <a:latin typeface="Dauphin" panose="0204050203030B020204" pitchFamily="18" charset="0"/>
              </a:rPr>
              <a:t>And Enoch also, the seventh from Adam, prophesied of these, saying, Behold, the Lord cometh with ten thousands of his saints,   </a:t>
            </a:r>
          </a:p>
          <a:p>
            <a:pPr eaLnBrk="1" hangingPunct="1"/>
            <a:r>
              <a:rPr lang="en-GB" altLang="en-US" sz="3200" b="1" baseline="30000" dirty="0">
                <a:solidFill>
                  <a:srgbClr val="FF8000"/>
                </a:solidFill>
                <a:latin typeface="Dauphin" panose="0204050203030B020204" pitchFamily="18" charset="0"/>
              </a:rPr>
              <a:t>15 </a:t>
            </a:r>
            <a:r>
              <a:rPr lang="en-US" altLang="en-US" sz="3200" dirty="0">
                <a:solidFill>
                  <a:srgbClr val="000000"/>
                </a:solidFill>
                <a:latin typeface="Dauphin" panose="0204050203030B020204" pitchFamily="18" charset="0"/>
              </a:rPr>
              <a:t>To execute judgment upon all, and to convince all that are ungodly among them of all their ungodly deeds which they have ungodly committed, and of all their hard speeches which ungodly sinners have spoken against him.</a:t>
            </a:r>
            <a:endParaRPr lang="en-GB" altLang="en-US" sz="3200" dirty="0">
              <a:solidFill>
                <a:srgbClr val="000000"/>
              </a:solidFill>
              <a:latin typeface="Dauphin" panose="0204050203030B020204" pitchFamily="18" charset="0"/>
            </a:endParaRPr>
          </a:p>
        </p:txBody>
      </p:sp>
      <p:sp>
        <p:nvSpPr>
          <p:cNvPr id="3368965" name="Rectangle 5">
            <a:extLst>
              <a:ext uri="{FF2B5EF4-FFF2-40B4-BE49-F238E27FC236}">
                <a16:creationId xmlns:a16="http://schemas.microsoft.com/office/drawing/2014/main" id="{FC5C13B8-59A0-47E6-B26A-55B9F1BE3A10}"/>
              </a:ext>
            </a:extLst>
          </p:cNvPr>
          <p:cNvSpPr>
            <a:spLocks noChangeArrowheads="1"/>
          </p:cNvSpPr>
          <p:nvPr/>
        </p:nvSpPr>
        <p:spPr bwMode="auto">
          <a:xfrm>
            <a:off x="6588224" y="4221088"/>
            <a:ext cx="1880644"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Jude v14-15</a:t>
            </a:r>
          </a:p>
        </p:txBody>
      </p:sp>
    </p:spTree>
    <p:extLst>
      <p:ext uri="{BB962C8B-B14F-4D97-AF65-F5344CB8AC3E}">
        <p14:creationId xmlns:p14="http://schemas.microsoft.com/office/powerpoint/2010/main" val="979470887"/>
      </p:ext>
    </p:extLst>
  </p:cSld>
  <p:clrMapOvr>
    <a:masterClrMapping/>
  </p:clrMapOvr>
  <p:transition>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EC94CF-D441-4067-A1A1-F64F6F04856E}"/>
              </a:ext>
            </a:extLst>
          </p:cNvPr>
          <p:cNvPicPr>
            <a:picLocks noChangeAspect="1"/>
          </p:cNvPicPr>
          <p:nvPr/>
        </p:nvPicPr>
        <p:blipFill>
          <a:blip r:embed="rId3">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18069A12-9364-4F36-9D6B-E3B5C700E012}"/>
              </a:ext>
            </a:extLst>
          </p:cNvPr>
          <p:cNvSpPr>
            <a:spLocks noGrp="1"/>
          </p:cNvSpPr>
          <p:nvPr>
            <p:ph type="title"/>
          </p:nvPr>
        </p:nvSpPr>
        <p:spPr/>
        <p:txBody>
          <a:bodyPr/>
          <a:lstStyle/>
          <a:p>
            <a:r>
              <a:rPr lang="en-US" dirty="0"/>
              <a:t>The Prophet Enoch</a:t>
            </a:r>
            <a:endParaRPr lang="en-GB" dirty="0"/>
          </a:p>
        </p:txBody>
      </p:sp>
      <p:sp>
        <p:nvSpPr>
          <p:cNvPr id="3" name="Content Placeholder 2">
            <a:extLst>
              <a:ext uri="{FF2B5EF4-FFF2-40B4-BE49-F238E27FC236}">
                <a16:creationId xmlns:a16="http://schemas.microsoft.com/office/drawing/2014/main" id="{D86D2884-0BF2-457F-927D-002DDD9FBD9C}"/>
              </a:ext>
            </a:extLst>
          </p:cNvPr>
          <p:cNvSpPr>
            <a:spLocks noGrp="1"/>
          </p:cNvSpPr>
          <p:nvPr>
            <p:ph idx="1"/>
          </p:nvPr>
        </p:nvSpPr>
        <p:spPr>
          <a:xfrm>
            <a:off x="467544" y="1052736"/>
            <a:ext cx="8352928" cy="4114800"/>
          </a:xfrm>
        </p:spPr>
        <p:txBody>
          <a:bodyPr/>
          <a:lstStyle/>
          <a:p>
            <a:pPr>
              <a:spcBef>
                <a:spcPts val="0"/>
              </a:spcBef>
            </a:pPr>
            <a:r>
              <a:rPr lang="en-US" sz="2800" dirty="0"/>
              <a:t>Enoch lived in a time of great apostacy</a:t>
            </a:r>
          </a:p>
          <a:p>
            <a:pPr>
              <a:spcBef>
                <a:spcPts val="0"/>
              </a:spcBef>
            </a:pPr>
            <a:r>
              <a:rPr lang="en-US" sz="2800" dirty="0"/>
              <a:t>People were turning away from worshipping the One true God</a:t>
            </a:r>
          </a:p>
          <a:p>
            <a:pPr>
              <a:spcBef>
                <a:spcPts val="0"/>
              </a:spcBef>
            </a:pPr>
            <a:r>
              <a:rPr lang="en-US" sz="2800" dirty="0"/>
              <a:t>At the time of the birth of his son, Methuselah, Enoch had a revelation…</a:t>
            </a:r>
          </a:p>
          <a:p>
            <a:pPr>
              <a:spcBef>
                <a:spcPts val="0"/>
              </a:spcBef>
            </a:pPr>
            <a:r>
              <a:rPr lang="en-US" sz="2800" dirty="0"/>
              <a:t>It profoundly affected him and changed the course of his life</a:t>
            </a:r>
          </a:p>
          <a:p>
            <a:pPr>
              <a:spcBef>
                <a:spcPts val="0"/>
              </a:spcBef>
            </a:pPr>
            <a:r>
              <a:rPr lang="en-US" sz="2800" dirty="0"/>
              <a:t>The revelation was of an impending Divine judgement upon the whole earth</a:t>
            </a:r>
          </a:p>
          <a:p>
            <a:pPr>
              <a:spcBef>
                <a:spcPts val="0"/>
              </a:spcBef>
            </a:pPr>
            <a:r>
              <a:rPr lang="en-US" sz="2800" dirty="0"/>
              <a:t>From that point Enoch enjoyed a peculiar and intimate relationship with God</a:t>
            </a:r>
          </a:p>
          <a:p>
            <a:pPr>
              <a:spcBef>
                <a:spcPts val="0"/>
              </a:spcBef>
            </a:pPr>
            <a:r>
              <a:rPr lang="en-US" sz="2800" dirty="0"/>
              <a:t>His intimate walk with God culminated in his being raptured</a:t>
            </a:r>
            <a:r>
              <a:rPr lang="en-US" sz="2400" dirty="0"/>
              <a:t> </a:t>
            </a:r>
            <a:r>
              <a:rPr lang="en-US" sz="2400" dirty="0">
                <a:solidFill>
                  <a:srgbClr val="EE7700"/>
                </a:solidFill>
              </a:rPr>
              <a:t>(taken alive from earth to heaven) </a:t>
            </a:r>
          </a:p>
          <a:p>
            <a:pPr>
              <a:spcBef>
                <a:spcPts val="0"/>
              </a:spcBef>
            </a:pPr>
            <a:endParaRPr lang="en-GB" dirty="0"/>
          </a:p>
        </p:txBody>
      </p:sp>
    </p:spTree>
    <p:extLst>
      <p:ext uri="{BB962C8B-B14F-4D97-AF65-F5344CB8AC3E}">
        <p14:creationId xmlns:p14="http://schemas.microsoft.com/office/powerpoint/2010/main" val="1238503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descr="Papyrus">
            <a:extLst>
              <a:ext uri="{FF2B5EF4-FFF2-40B4-BE49-F238E27FC236}">
                <a16:creationId xmlns:a16="http://schemas.microsoft.com/office/drawing/2014/main" id="{7897BC17-0FC2-4F18-8E7F-844AADCF5086}"/>
              </a:ext>
            </a:extLst>
          </p:cNvPr>
          <p:cNvSpPr>
            <a:spLocks noChangeArrowheads="1"/>
          </p:cNvSpPr>
          <p:nvPr/>
        </p:nvSpPr>
        <p:spPr bwMode="auto">
          <a:xfrm>
            <a:off x="568325" y="1323975"/>
            <a:ext cx="8001000" cy="4695825"/>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grpSp>
        <p:nvGrpSpPr>
          <p:cNvPr id="153603" name="Group 4">
            <a:extLst>
              <a:ext uri="{FF2B5EF4-FFF2-40B4-BE49-F238E27FC236}">
                <a16:creationId xmlns:a16="http://schemas.microsoft.com/office/drawing/2014/main" id="{B2365D5D-DECB-48EB-B393-29523E8A7818}"/>
              </a:ext>
            </a:extLst>
          </p:cNvPr>
          <p:cNvGrpSpPr>
            <a:grpSpLocks/>
          </p:cNvGrpSpPr>
          <p:nvPr/>
        </p:nvGrpSpPr>
        <p:grpSpPr bwMode="auto">
          <a:xfrm>
            <a:off x="31750" y="5715000"/>
            <a:ext cx="9036050" cy="773113"/>
            <a:chOff x="20" y="3065"/>
            <a:chExt cx="5692" cy="487"/>
          </a:xfrm>
        </p:grpSpPr>
        <p:sp>
          <p:nvSpPr>
            <p:cNvPr id="153614" name="Oval 5">
              <a:extLst>
                <a:ext uri="{FF2B5EF4-FFF2-40B4-BE49-F238E27FC236}">
                  <a16:creationId xmlns:a16="http://schemas.microsoft.com/office/drawing/2014/main" id="{6D33CE0C-C7A5-4802-BFFD-3B5D53CD4DC2}"/>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5" name="Oval 6">
              <a:extLst>
                <a:ext uri="{FF2B5EF4-FFF2-40B4-BE49-F238E27FC236}">
                  <a16:creationId xmlns:a16="http://schemas.microsoft.com/office/drawing/2014/main" id="{23F1B06C-27BD-4E81-9280-97362C36BC94}"/>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6" name="Rectangle 7">
              <a:extLst>
                <a:ext uri="{FF2B5EF4-FFF2-40B4-BE49-F238E27FC236}">
                  <a16:creationId xmlns:a16="http://schemas.microsoft.com/office/drawing/2014/main" id="{7EDC696C-2E70-4572-BE90-4169DBAD3239}"/>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7" name="Rectangle 8">
              <a:extLst>
                <a:ext uri="{FF2B5EF4-FFF2-40B4-BE49-F238E27FC236}">
                  <a16:creationId xmlns:a16="http://schemas.microsoft.com/office/drawing/2014/main" id="{E8E81782-29C8-466F-BACB-0FC614DABA28}"/>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8" name="Rectangle 9">
              <a:extLst>
                <a:ext uri="{FF2B5EF4-FFF2-40B4-BE49-F238E27FC236}">
                  <a16:creationId xmlns:a16="http://schemas.microsoft.com/office/drawing/2014/main" id="{FAF18170-75C6-4B96-B51A-D954A10C2121}"/>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grpSp>
      <p:sp>
        <p:nvSpPr>
          <p:cNvPr id="153604" name="Text Box 10">
            <a:extLst>
              <a:ext uri="{FF2B5EF4-FFF2-40B4-BE49-F238E27FC236}">
                <a16:creationId xmlns:a16="http://schemas.microsoft.com/office/drawing/2014/main" id="{59D9FDED-F72D-4886-A4A5-66BC28EE7F1B}"/>
              </a:ext>
            </a:extLst>
          </p:cNvPr>
          <p:cNvSpPr txBox="1">
            <a:spLocks noChangeArrowheads="1"/>
          </p:cNvSpPr>
          <p:nvPr/>
        </p:nvSpPr>
        <p:spPr bwMode="auto">
          <a:xfrm>
            <a:off x="6248400" y="5867400"/>
            <a:ext cx="2133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alt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Gen 5:21-24</a:t>
            </a:r>
          </a:p>
        </p:txBody>
      </p:sp>
      <p:grpSp>
        <p:nvGrpSpPr>
          <p:cNvPr id="153605" name="Group 11">
            <a:extLst>
              <a:ext uri="{FF2B5EF4-FFF2-40B4-BE49-F238E27FC236}">
                <a16:creationId xmlns:a16="http://schemas.microsoft.com/office/drawing/2014/main" id="{F8EB628B-A995-4C79-84CA-E33D4EC6AB03}"/>
              </a:ext>
            </a:extLst>
          </p:cNvPr>
          <p:cNvGrpSpPr>
            <a:grpSpLocks/>
          </p:cNvGrpSpPr>
          <p:nvPr/>
        </p:nvGrpSpPr>
        <p:grpSpPr bwMode="auto">
          <a:xfrm>
            <a:off x="31750" y="1044575"/>
            <a:ext cx="9036050" cy="773113"/>
            <a:chOff x="20" y="96"/>
            <a:chExt cx="5692" cy="487"/>
          </a:xfrm>
        </p:grpSpPr>
        <p:sp>
          <p:nvSpPr>
            <p:cNvPr id="153609" name="Oval 12">
              <a:extLst>
                <a:ext uri="{FF2B5EF4-FFF2-40B4-BE49-F238E27FC236}">
                  <a16:creationId xmlns:a16="http://schemas.microsoft.com/office/drawing/2014/main" id="{88DB3880-1D60-4CD7-BFC4-16D301E8F146}"/>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0" name="Oval 13">
              <a:extLst>
                <a:ext uri="{FF2B5EF4-FFF2-40B4-BE49-F238E27FC236}">
                  <a16:creationId xmlns:a16="http://schemas.microsoft.com/office/drawing/2014/main" id="{5ABCBEC2-6572-48D8-8B1F-BC350F88AA5F}"/>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1" name="Rectangle 14">
              <a:extLst>
                <a:ext uri="{FF2B5EF4-FFF2-40B4-BE49-F238E27FC236}">
                  <a16:creationId xmlns:a16="http://schemas.microsoft.com/office/drawing/2014/main" id="{7267B0A9-8612-473E-807A-A2DFDBA1F333}"/>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2" name="Rectangle 15">
              <a:extLst>
                <a:ext uri="{FF2B5EF4-FFF2-40B4-BE49-F238E27FC236}">
                  <a16:creationId xmlns:a16="http://schemas.microsoft.com/office/drawing/2014/main" id="{4A649277-81F5-4492-87FF-BCB68C56D51A}"/>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13" name="Rectangle 16">
              <a:extLst>
                <a:ext uri="{FF2B5EF4-FFF2-40B4-BE49-F238E27FC236}">
                  <a16:creationId xmlns:a16="http://schemas.microsoft.com/office/drawing/2014/main" id="{E8CF8168-2F3C-4196-823B-0508E020584F}"/>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grpSp>
      <p:sp>
        <p:nvSpPr>
          <p:cNvPr id="2" name="Rectangle 1">
            <a:extLst>
              <a:ext uri="{FF2B5EF4-FFF2-40B4-BE49-F238E27FC236}">
                <a16:creationId xmlns:a16="http://schemas.microsoft.com/office/drawing/2014/main" id="{B6C3E2B2-EFE2-44C8-AA21-1DBD46E6F0D3}"/>
              </a:ext>
            </a:extLst>
          </p:cNvPr>
          <p:cNvSpPr>
            <a:spLocks noChangeArrowheads="1"/>
          </p:cNvSpPr>
          <p:nvPr/>
        </p:nvSpPr>
        <p:spPr bwMode="auto">
          <a:xfrm>
            <a:off x="1116013" y="4916488"/>
            <a:ext cx="4032250" cy="431800"/>
          </a:xfrm>
          <a:prstGeom prst="rect">
            <a:avLst/>
          </a:prstGeom>
          <a:solidFill>
            <a:schemeClr val="bg1"/>
          </a:solidFill>
          <a:ln w="38100" algn="ctr">
            <a:solidFill>
              <a:srgbClr val="FF0000"/>
            </a:solidFill>
            <a:round/>
            <a:headEnd/>
            <a:tailEnd/>
          </a:ln>
        </p:spPr>
        <p:txBody>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53608" name="Text Box 3">
            <a:extLst>
              <a:ext uri="{FF2B5EF4-FFF2-40B4-BE49-F238E27FC236}">
                <a16:creationId xmlns:a16="http://schemas.microsoft.com/office/drawing/2014/main" id="{5A1FBB7C-CA5D-4721-908B-FE5D9EA23649}"/>
              </a:ext>
            </a:extLst>
          </p:cNvPr>
          <p:cNvSpPr txBox="1">
            <a:spLocks noChangeArrowheads="1"/>
          </p:cNvSpPr>
          <p:nvPr/>
        </p:nvSpPr>
        <p:spPr bwMode="auto">
          <a:xfrm>
            <a:off x="685800" y="1676400"/>
            <a:ext cx="769620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21</a:t>
            </a:r>
            <a:r>
              <a:rPr kumimoji="0" lang="en-GB"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Enoch lived sixty and five years, and begat Methuselah: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22</a:t>
            </a:r>
            <a:r>
              <a:rPr kumimoji="0" lang="en-GB"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Enoch walked with God after he begat Methuselah three hundred years, and begat sons and daughters: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23</a:t>
            </a:r>
            <a:r>
              <a:rPr kumimoji="0" lang="en-GB"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all the days of Enoch were three hundred sixty and five years: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24</a:t>
            </a:r>
            <a:r>
              <a:rPr kumimoji="0" lang="en-GB"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Enoch walked with God: and he was not; for God took him.</a:t>
            </a:r>
          </a:p>
        </p:txBody>
      </p:sp>
      <p:sp>
        <p:nvSpPr>
          <p:cNvPr id="19" name="Title 1">
            <a:extLst>
              <a:ext uri="{FF2B5EF4-FFF2-40B4-BE49-F238E27FC236}">
                <a16:creationId xmlns:a16="http://schemas.microsoft.com/office/drawing/2014/main" id="{9CF33DAB-A85F-4C52-AEFB-754178F0D39C}"/>
              </a:ext>
            </a:extLst>
          </p:cNvPr>
          <p:cNvSpPr txBox="1">
            <a:spLocks/>
          </p:cNvSpPr>
          <p:nvPr/>
        </p:nvSpPr>
        <p:spPr>
          <a:xfrm>
            <a:off x="685800" y="76200"/>
            <a:ext cx="7772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0"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cs typeface="Times New Roman" pitchFamily="18" charset="0"/>
              </a:defRPr>
            </a:lvl9pPr>
          </a:lstStyle>
          <a:p>
            <a:r>
              <a:rPr lang="en-US" kern="0"/>
              <a:t>The Prophet Enoch</a:t>
            </a:r>
            <a:endParaRPr lang="en-GB" kern="0" dirty="0"/>
          </a:p>
        </p:txBody>
      </p:sp>
      <p:sp>
        <p:nvSpPr>
          <p:cNvPr id="21" name="Title 1">
            <a:extLst>
              <a:ext uri="{FF2B5EF4-FFF2-40B4-BE49-F238E27FC236}">
                <a16:creationId xmlns:a16="http://schemas.microsoft.com/office/drawing/2014/main" id="{F3A0C396-17CA-4260-9CDD-2E826F408DD0}"/>
              </a:ext>
            </a:extLst>
          </p:cNvPr>
          <p:cNvSpPr txBox="1">
            <a:spLocks/>
          </p:cNvSpPr>
          <p:nvPr/>
        </p:nvSpPr>
        <p:spPr bwMode="auto">
          <a:xfrm>
            <a:off x="688032" y="44624"/>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a:ln>
                  <a:noFill/>
                </a:ln>
                <a:solidFill>
                  <a:srgbClr val="FFFF00"/>
                </a:solidFill>
                <a:effectLst/>
                <a:uLnTx/>
                <a:uFillTx/>
                <a:latin typeface="Arial"/>
                <a:ea typeface="+mj-ea"/>
                <a:cs typeface="Times New Roman"/>
              </a:rPr>
              <a:t>The Prophet Enoch</a:t>
            </a:r>
            <a:endParaRPr kumimoji="0" lang="en-GB" sz="4400" b="0" i="0" u="none" strike="noStrike" kern="0" cap="none" spc="0" normalizeH="0" baseline="0" noProof="0" dirty="0">
              <a:ln>
                <a:noFill/>
              </a:ln>
              <a:solidFill>
                <a:srgbClr val="FFFF00"/>
              </a:solidFill>
              <a:effectLst/>
              <a:uLnTx/>
              <a:uFillTx/>
              <a:latin typeface="Arial"/>
              <a:ea typeface="+mj-ea"/>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98754" name="Freeform 2" descr="Stationery">
            <a:extLst>
              <a:ext uri="{FF2B5EF4-FFF2-40B4-BE49-F238E27FC236}">
                <a16:creationId xmlns:a16="http://schemas.microsoft.com/office/drawing/2014/main" id="{0E6B041B-5623-42DE-8920-12130D9D2F5C}"/>
              </a:ext>
            </a:extLst>
          </p:cNvPr>
          <p:cNvSpPr>
            <a:spLocks/>
          </p:cNvSpPr>
          <p:nvPr/>
        </p:nvSpPr>
        <p:spPr bwMode="auto">
          <a:xfrm>
            <a:off x="158750" y="1196752"/>
            <a:ext cx="8902700" cy="3070225"/>
          </a:xfrm>
          <a:custGeom>
            <a:avLst/>
            <a:gdLst>
              <a:gd name="T0" fmla="*/ 106 w 4941"/>
              <a:gd name="T1" fmla="*/ 1713 h 3774"/>
              <a:gd name="T2" fmla="*/ 136 w 4941"/>
              <a:gd name="T3" fmla="*/ 3695 h 3774"/>
              <a:gd name="T4" fmla="*/ 336 w 4941"/>
              <a:gd name="T5" fmla="*/ 3604 h 3774"/>
              <a:gd name="T6" fmla="*/ 518 w 4941"/>
              <a:gd name="T7" fmla="*/ 3719 h 3774"/>
              <a:gd name="T8" fmla="*/ 688 w 4941"/>
              <a:gd name="T9" fmla="*/ 3726 h 3774"/>
              <a:gd name="T10" fmla="*/ 852 w 4941"/>
              <a:gd name="T11" fmla="*/ 3641 h 3774"/>
              <a:gd name="T12" fmla="*/ 1070 w 4941"/>
              <a:gd name="T13" fmla="*/ 3598 h 3774"/>
              <a:gd name="T14" fmla="*/ 1252 w 4941"/>
              <a:gd name="T15" fmla="*/ 3647 h 3774"/>
              <a:gd name="T16" fmla="*/ 1640 w 4941"/>
              <a:gd name="T17" fmla="*/ 3641 h 3774"/>
              <a:gd name="T18" fmla="*/ 1719 w 4941"/>
              <a:gd name="T19" fmla="*/ 3616 h 3774"/>
              <a:gd name="T20" fmla="*/ 1792 w 4941"/>
              <a:gd name="T21" fmla="*/ 3671 h 3774"/>
              <a:gd name="T22" fmla="*/ 1925 w 4941"/>
              <a:gd name="T23" fmla="*/ 3707 h 3774"/>
              <a:gd name="T24" fmla="*/ 2155 w 4941"/>
              <a:gd name="T25" fmla="*/ 3701 h 3774"/>
              <a:gd name="T26" fmla="*/ 2416 w 4941"/>
              <a:gd name="T27" fmla="*/ 3707 h 3774"/>
              <a:gd name="T28" fmla="*/ 2695 w 4941"/>
              <a:gd name="T29" fmla="*/ 3707 h 3774"/>
              <a:gd name="T30" fmla="*/ 2725 w 4941"/>
              <a:gd name="T31" fmla="*/ 3671 h 3774"/>
              <a:gd name="T32" fmla="*/ 2701 w 4941"/>
              <a:gd name="T33" fmla="*/ 3695 h 3774"/>
              <a:gd name="T34" fmla="*/ 3138 w 4941"/>
              <a:gd name="T35" fmla="*/ 3665 h 3774"/>
              <a:gd name="T36" fmla="*/ 3489 w 4941"/>
              <a:gd name="T37" fmla="*/ 3622 h 3774"/>
              <a:gd name="T38" fmla="*/ 3811 w 4941"/>
              <a:gd name="T39" fmla="*/ 3586 h 3774"/>
              <a:gd name="T40" fmla="*/ 3980 w 4941"/>
              <a:gd name="T41" fmla="*/ 3653 h 3774"/>
              <a:gd name="T42" fmla="*/ 4193 w 4941"/>
              <a:gd name="T43" fmla="*/ 3744 h 3774"/>
              <a:gd name="T44" fmla="*/ 4623 w 4941"/>
              <a:gd name="T45" fmla="*/ 3707 h 3774"/>
              <a:gd name="T46" fmla="*/ 4896 w 4941"/>
              <a:gd name="T47" fmla="*/ 3071 h 3774"/>
              <a:gd name="T48" fmla="*/ 4914 w 4941"/>
              <a:gd name="T49" fmla="*/ 1967 h 3774"/>
              <a:gd name="T50" fmla="*/ 4835 w 4941"/>
              <a:gd name="T51" fmla="*/ 1488 h 3774"/>
              <a:gd name="T52" fmla="*/ 4750 w 4941"/>
              <a:gd name="T53" fmla="*/ 936 h 3774"/>
              <a:gd name="T54" fmla="*/ 4823 w 4941"/>
              <a:gd name="T55" fmla="*/ 397 h 3774"/>
              <a:gd name="T56" fmla="*/ 4775 w 4941"/>
              <a:gd name="T57" fmla="*/ 130 h 3774"/>
              <a:gd name="T58" fmla="*/ 4702 w 4941"/>
              <a:gd name="T59" fmla="*/ 63 h 3774"/>
              <a:gd name="T60" fmla="*/ 4575 w 4941"/>
              <a:gd name="T61" fmla="*/ 82 h 3774"/>
              <a:gd name="T62" fmla="*/ 4429 w 4941"/>
              <a:gd name="T63" fmla="*/ 118 h 3774"/>
              <a:gd name="T64" fmla="*/ 4144 w 4941"/>
              <a:gd name="T65" fmla="*/ 185 h 3774"/>
              <a:gd name="T66" fmla="*/ 3714 w 4941"/>
              <a:gd name="T67" fmla="*/ 136 h 3774"/>
              <a:gd name="T68" fmla="*/ 3216 w 4941"/>
              <a:gd name="T69" fmla="*/ 63 h 3774"/>
              <a:gd name="T70" fmla="*/ 3150 w 4941"/>
              <a:gd name="T71" fmla="*/ 3 h 3774"/>
              <a:gd name="T72" fmla="*/ 3016 w 4941"/>
              <a:gd name="T73" fmla="*/ 69 h 3774"/>
              <a:gd name="T74" fmla="*/ 2804 w 4941"/>
              <a:gd name="T75" fmla="*/ 118 h 3774"/>
              <a:gd name="T76" fmla="*/ 2428 w 4941"/>
              <a:gd name="T77" fmla="*/ 100 h 3774"/>
              <a:gd name="T78" fmla="*/ 2289 w 4941"/>
              <a:gd name="T79" fmla="*/ 118 h 3774"/>
              <a:gd name="T80" fmla="*/ 2137 w 4941"/>
              <a:gd name="T81" fmla="*/ 160 h 3774"/>
              <a:gd name="T82" fmla="*/ 1749 w 4941"/>
              <a:gd name="T83" fmla="*/ 185 h 3774"/>
              <a:gd name="T84" fmla="*/ 1688 w 4941"/>
              <a:gd name="T85" fmla="*/ 179 h 3774"/>
              <a:gd name="T86" fmla="*/ 1464 w 4941"/>
              <a:gd name="T87" fmla="*/ 166 h 3774"/>
              <a:gd name="T88" fmla="*/ 1222 w 4941"/>
              <a:gd name="T89" fmla="*/ 130 h 3774"/>
              <a:gd name="T90" fmla="*/ 1088 w 4941"/>
              <a:gd name="T91" fmla="*/ 209 h 3774"/>
              <a:gd name="T92" fmla="*/ 973 w 4941"/>
              <a:gd name="T93" fmla="*/ 118 h 3774"/>
              <a:gd name="T94" fmla="*/ 737 w 4941"/>
              <a:gd name="T95" fmla="*/ 124 h 3774"/>
              <a:gd name="T96" fmla="*/ 585 w 4941"/>
              <a:gd name="T97" fmla="*/ 142 h 3774"/>
              <a:gd name="T98" fmla="*/ 342 w 4941"/>
              <a:gd name="T99" fmla="*/ 173 h 3774"/>
              <a:gd name="T100" fmla="*/ 45 w 4941"/>
              <a:gd name="T101" fmla="*/ 233 h 3774"/>
              <a:gd name="T102" fmla="*/ 100 w 4941"/>
              <a:gd name="T103" fmla="*/ 397 h 3774"/>
              <a:gd name="T104" fmla="*/ 106 w 4941"/>
              <a:gd name="T105" fmla="*/ 494 h 3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2"/>
            <a:srcRect/>
            <a:tile tx="0" ty="0" sx="100000" sy="100000" flip="none" algn="tl"/>
          </a:blipFill>
          <a:ln w="28575" cap="flat" cmpd="sng">
            <a:solidFill>
              <a:srgbClr val="6633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pitchFamily="34" charset="0"/>
              <a:ea typeface="+mn-ea"/>
              <a:cs typeface="Times New Roman" panose="02020603050405020304" pitchFamily="18" charset="0"/>
            </a:endParaRPr>
          </a:p>
        </p:txBody>
      </p:sp>
      <p:sp>
        <p:nvSpPr>
          <p:cNvPr id="154627" name="Rectangle 3">
            <a:extLst>
              <a:ext uri="{FF2B5EF4-FFF2-40B4-BE49-F238E27FC236}">
                <a16:creationId xmlns:a16="http://schemas.microsoft.com/office/drawing/2014/main" id="{8929DC03-AFE5-42A4-9F36-BAD8AFD92BA2}"/>
              </a:ext>
            </a:extLst>
          </p:cNvPr>
          <p:cNvSpPr>
            <a:spLocks noGrp="1" noChangeArrowheads="1"/>
          </p:cNvSpPr>
          <p:nvPr>
            <p:ph type="body" idx="1"/>
          </p:nvPr>
        </p:nvSpPr>
        <p:spPr>
          <a:xfrm>
            <a:off x="304800" y="1487264"/>
            <a:ext cx="8686800" cy="3524250"/>
          </a:xfrm>
        </p:spPr>
        <p:txBody>
          <a:bodyPr/>
          <a:lstStyle/>
          <a:p>
            <a:pPr>
              <a:buFontTx/>
              <a:buNone/>
            </a:pPr>
            <a:r>
              <a:rPr lang="en-US" altLang="en-US">
                <a:solidFill>
                  <a:schemeClr val="bg2"/>
                </a:solidFill>
                <a:latin typeface="Dauphin" panose="0204050203030B020204" pitchFamily="18" charset="0"/>
              </a:rPr>
              <a:t>By faith Enoch was translated that he should not see death; and was not found, because God had translated him: for before his translation he had this testimony, that he pleased God.</a:t>
            </a:r>
          </a:p>
        </p:txBody>
      </p:sp>
      <p:sp>
        <p:nvSpPr>
          <p:cNvPr id="1098756" name="Text Box 4">
            <a:extLst>
              <a:ext uri="{FF2B5EF4-FFF2-40B4-BE49-F238E27FC236}">
                <a16:creationId xmlns:a16="http://schemas.microsoft.com/office/drawing/2014/main" id="{5E35B73D-4E96-427C-A3E0-727DE2AAE7F2}"/>
              </a:ext>
            </a:extLst>
          </p:cNvPr>
          <p:cNvSpPr txBox="1">
            <a:spLocks noChangeArrowheads="1"/>
          </p:cNvSpPr>
          <p:nvPr/>
        </p:nvSpPr>
        <p:spPr bwMode="auto">
          <a:xfrm>
            <a:off x="6745288" y="3668489"/>
            <a:ext cx="2066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663300"/>
                </a:solidFill>
                <a:effectLst/>
                <a:uLnTx/>
                <a:uFillTx/>
                <a:latin typeface="arial" panose="020B0604020202020204" pitchFamily="34" charset="0"/>
                <a:ea typeface="+mn-ea"/>
                <a:cs typeface="Times New Roman" panose="02020603050405020304" pitchFamily="18" charset="0"/>
              </a:rPr>
              <a:t>Hebrews 11:5</a:t>
            </a:r>
          </a:p>
        </p:txBody>
      </p:sp>
      <p:sp>
        <p:nvSpPr>
          <p:cNvPr id="5" name="Title 1">
            <a:extLst>
              <a:ext uri="{FF2B5EF4-FFF2-40B4-BE49-F238E27FC236}">
                <a16:creationId xmlns:a16="http://schemas.microsoft.com/office/drawing/2014/main" id="{FBFC6184-8B36-45CE-9734-71210C6C792D}"/>
              </a:ext>
            </a:extLst>
          </p:cNvPr>
          <p:cNvSpPr>
            <a:spLocks noGrp="1"/>
          </p:cNvSpPr>
          <p:nvPr>
            <p:ph type="title"/>
          </p:nvPr>
        </p:nvSpPr>
        <p:spPr>
          <a:xfrm>
            <a:off x="685800" y="66675"/>
            <a:ext cx="7772400" cy="1143000"/>
          </a:xfrm>
        </p:spPr>
        <p:txBody>
          <a:bodyPr/>
          <a:lstStyle/>
          <a:p>
            <a:r>
              <a:rPr lang="en-US" sz="4400" dirty="0"/>
              <a:t>The Prophet Enoch</a:t>
            </a:r>
            <a:endParaRPr lang="en-GB" sz="4400" dirty="0"/>
          </a:p>
        </p:txBody>
      </p:sp>
      <p:sp>
        <p:nvSpPr>
          <p:cNvPr id="6" name="Rectangle 3">
            <a:extLst>
              <a:ext uri="{FF2B5EF4-FFF2-40B4-BE49-F238E27FC236}">
                <a16:creationId xmlns:a16="http://schemas.microsoft.com/office/drawing/2014/main" id="{518B5612-2EB5-4A40-9735-F3585ED2341E}"/>
              </a:ext>
            </a:extLst>
          </p:cNvPr>
          <p:cNvSpPr txBox="1">
            <a:spLocks noChangeArrowheads="1"/>
          </p:cNvSpPr>
          <p:nvPr/>
        </p:nvSpPr>
        <p:spPr bwMode="auto">
          <a:xfrm>
            <a:off x="539552" y="4356211"/>
            <a:ext cx="8299648" cy="2103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har char="•"/>
              <a:defRPr sz="36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32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8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4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400">
                <a:solidFill>
                  <a:schemeClr val="tx1"/>
                </a:solidFill>
                <a:latin typeface="arial" panose="020B0604020202020204" pitchFamily="34" charset="0"/>
              </a:defRPr>
            </a:lvl5pPr>
            <a:lvl6pPr marL="2514600" indent="-228600" algn="l" rtl="0" eaLnBrk="0" fontAlgn="base" hangingPunct="0">
              <a:spcBef>
                <a:spcPct val="20000"/>
              </a:spcBef>
              <a:spcAft>
                <a:spcPct val="0"/>
              </a:spcAft>
              <a:buChar char="»"/>
              <a:defRPr sz="2400">
                <a:solidFill>
                  <a:schemeClr val="tx1"/>
                </a:solidFill>
                <a:latin typeface="+mn-lt"/>
              </a:defRPr>
            </a:lvl6pPr>
            <a:lvl7pPr marL="2971800" indent="-228600" algn="l" rtl="0" eaLnBrk="0" fontAlgn="base" hangingPunct="0">
              <a:spcBef>
                <a:spcPct val="20000"/>
              </a:spcBef>
              <a:spcAft>
                <a:spcPct val="0"/>
              </a:spcAft>
              <a:buChar char="»"/>
              <a:defRPr sz="2400">
                <a:solidFill>
                  <a:schemeClr val="tx1"/>
                </a:solidFill>
                <a:latin typeface="+mn-lt"/>
              </a:defRPr>
            </a:lvl7pPr>
            <a:lvl8pPr marL="3429000" indent="-228600" algn="l" rtl="0" eaLnBrk="0" fontAlgn="base" hangingPunct="0">
              <a:spcBef>
                <a:spcPct val="20000"/>
              </a:spcBef>
              <a:spcAft>
                <a:spcPct val="0"/>
              </a:spcAft>
              <a:buChar char="»"/>
              <a:defRPr sz="2400">
                <a:solidFill>
                  <a:schemeClr val="tx1"/>
                </a:solidFill>
                <a:latin typeface="+mn-lt"/>
              </a:defRPr>
            </a:lvl8pPr>
            <a:lvl9pPr marL="3886200" indent="-228600" algn="l" rtl="0" eaLnBrk="0" fontAlgn="base" hangingPunct="0">
              <a:spcBef>
                <a:spcPct val="20000"/>
              </a:spcBef>
              <a:spcAft>
                <a:spcPct val="0"/>
              </a:spcAft>
              <a:buChar char="»"/>
              <a:defRPr sz="2400">
                <a:solidFill>
                  <a:schemeClr val="tx1"/>
                </a:solidFill>
                <a:latin typeface="+mn-lt"/>
              </a:defRPr>
            </a:lvl9pPr>
          </a:lstStyle>
          <a:p>
            <a:pPr>
              <a:buFontTx/>
              <a:buNone/>
            </a:pPr>
            <a:r>
              <a:rPr lang="en-GB" altLang="en-US" sz="2800" kern="0">
                <a:solidFill>
                  <a:srgbClr val="FF9900"/>
                </a:solidFill>
                <a:latin typeface="HebrewTh" pitchFamily="2" charset="0"/>
              </a:rPr>
              <a:t>j</a:t>
            </a:r>
            <a:r>
              <a:rPr lang="en-US" altLang="en-US" kern="0">
                <a:solidFill>
                  <a:schemeClr val="accent1"/>
                </a:solidFill>
                <a:latin typeface="HebraicaII" panose="00000400000000000000" pitchFamily="2" charset="0"/>
              </a:rPr>
              <a:t>wen]j	</a:t>
            </a:r>
            <a:r>
              <a:rPr lang="en-US" altLang="en-US" kern="0"/>
              <a:t> which means “commencement,” 				or</a:t>
            </a:r>
          </a:p>
          <a:p>
            <a:pPr>
              <a:buFontTx/>
              <a:buNone/>
            </a:pPr>
            <a:r>
              <a:rPr lang="en-US" altLang="en-US" kern="0"/>
              <a:t>	 		“Teaching.”</a:t>
            </a:r>
            <a:endParaRPr lang="en-US" altLang="en-US" kern="0"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lide(fromTo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lide(fromTop)">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15042" name="Group 106">
            <a:extLst>
              <a:ext uri="{FF2B5EF4-FFF2-40B4-BE49-F238E27FC236}">
                <a16:creationId xmlns:a16="http://schemas.microsoft.com/office/drawing/2014/main" id="{9D0C7C13-6C7D-44A8-8C69-C51B41C2E13A}"/>
              </a:ext>
            </a:extLst>
          </p:cNvPr>
          <p:cNvGrpSpPr>
            <a:grpSpLocks/>
          </p:cNvGrpSpPr>
          <p:nvPr/>
        </p:nvGrpSpPr>
        <p:grpSpPr bwMode="auto">
          <a:xfrm>
            <a:off x="401642" y="847626"/>
            <a:ext cx="8437558" cy="5259390"/>
            <a:chOff x="783" y="575"/>
            <a:chExt cx="5315" cy="3313"/>
          </a:xfrm>
        </p:grpSpPr>
        <p:sp>
          <p:nvSpPr>
            <p:cNvPr id="215137" name="Rectangle 3">
              <a:extLst>
                <a:ext uri="{FF2B5EF4-FFF2-40B4-BE49-F238E27FC236}">
                  <a16:creationId xmlns:a16="http://schemas.microsoft.com/office/drawing/2014/main" id="{4F966AE7-6488-4B45-9F32-AD333BA07033}"/>
                </a:ext>
              </a:extLst>
            </p:cNvPr>
            <p:cNvSpPr>
              <a:spLocks noChangeArrowheads="1"/>
            </p:cNvSpPr>
            <p:nvPr/>
          </p:nvSpPr>
          <p:spPr bwMode="auto">
            <a:xfrm>
              <a:off x="816" y="716"/>
              <a:ext cx="144" cy="3172"/>
            </a:xfrm>
            <a:prstGeom prst="rect">
              <a:avLst/>
            </a:prstGeom>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215138" name="Text Box 4">
              <a:extLst>
                <a:ext uri="{FF2B5EF4-FFF2-40B4-BE49-F238E27FC236}">
                  <a16:creationId xmlns:a16="http://schemas.microsoft.com/office/drawing/2014/main" id="{44454325-6224-491C-AB0D-D0F7704826A1}"/>
                </a:ext>
              </a:extLst>
            </p:cNvPr>
            <p:cNvSpPr txBox="1">
              <a:spLocks noChangeArrowheads="1"/>
            </p:cNvSpPr>
            <p:nvPr/>
          </p:nvSpPr>
          <p:spPr bwMode="auto">
            <a:xfrm rot="16200000">
              <a:off x="-95" y="1453"/>
              <a:ext cx="19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000042"/>
                  </a:solidFill>
                  <a:effectLst/>
                  <a:uLnTx/>
                  <a:uFillTx/>
                  <a:latin typeface="Arial" panose="020B0604020202020204" pitchFamily="34" charset="0"/>
                  <a:ea typeface="+mn-ea"/>
                  <a:cs typeface="Times New Roman" panose="02020603050405020304" pitchFamily="18" charset="0"/>
                </a:rPr>
                <a:t>CREATION</a:t>
              </a:r>
            </a:p>
          </p:txBody>
        </p:sp>
        <p:sp>
          <p:nvSpPr>
            <p:cNvPr id="215139" name="Rectangle 5">
              <a:extLst>
                <a:ext uri="{FF2B5EF4-FFF2-40B4-BE49-F238E27FC236}">
                  <a16:creationId xmlns:a16="http://schemas.microsoft.com/office/drawing/2014/main" id="{9878D77A-8D5B-44E9-A826-D5ADF6AB0D68}"/>
                </a:ext>
              </a:extLst>
            </p:cNvPr>
            <p:cNvSpPr>
              <a:spLocks noChangeArrowheads="1"/>
            </p:cNvSpPr>
            <p:nvPr/>
          </p:nvSpPr>
          <p:spPr bwMode="auto">
            <a:xfrm>
              <a:off x="960" y="1200"/>
              <a:ext cx="4946" cy="2544"/>
            </a:xfrm>
            <a:prstGeom prst="rect">
              <a:avLst/>
            </a:prstGeom>
            <a:noFill/>
            <a:ln w="9525">
              <a:solidFill>
                <a:srgbClr val="5F5F5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18" name="Text Box 6">
              <a:extLst>
                <a:ext uri="{FF2B5EF4-FFF2-40B4-BE49-F238E27FC236}">
                  <a16:creationId xmlns:a16="http://schemas.microsoft.com/office/drawing/2014/main" id="{63E587E5-6E1C-432C-8AA3-88EEAA3F7EDD}"/>
                </a:ext>
              </a:extLst>
            </p:cNvPr>
            <p:cNvSpPr txBox="1">
              <a:spLocks noChangeArrowheads="1"/>
            </p:cNvSpPr>
            <p:nvPr/>
          </p:nvSpPr>
          <p:spPr bwMode="auto">
            <a:xfrm rot="18000000">
              <a:off x="1039"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100</a:t>
              </a:r>
            </a:p>
          </p:txBody>
        </p:sp>
        <p:sp>
          <p:nvSpPr>
            <p:cNvPr id="4416519" name="Text Box 7">
              <a:extLst>
                <a:ext uri="{FF2B5EF4-FFF2-40B4-BE49-F238E27FC236}">
                  <a16:creationId xmlns:a16="http://schemas.microsoft.com/office/drawing/2014/main" id="{DB5C76C6-7DFC-40EF-A555-A6DF09BD4612}"/>
                </a:ext>
              </a:extLst>
            </p:cNvPr>
            <p:cNvSpPr txBox="1">
              <a:spLocks noChangeArrowheads="1"/>
            </p:cNvSpPr>
            <p:nvPr/>
          </p:nvSpPr>
          <p:spPr bwMode="auto">
            <a:xfrm rot="18000000">
              <a:off x="132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200</a:t>
              </a:r>
            </a:p>
          </p:txBody>
        </p:sp>
        <p:sp>
          <p:nvSpPr>
            <p:cNvPr id="4416520" name="Text Box 8">
              <a:extLst>
                <a:ext uri="{FF2B5EF4-FFF2-40B4-BE49-F238E27FC236}">
                  <a16:creationId xmlns:a16="http://schemas.microsoft.com/office/drawing/2014/main" id="{0D5A1764-545F-472E-A5FB-25A773EF5584}"/>
                </a:ext>
              </a:extLst>
            </p:cNvPr>
            <p:cNvSpPr txBox="1">
              <a:spLocks noChangeArrowheads="1"/>
            </p:cNvSpPr>
            <p:nvPr/>
          </p:nvSpPr>
          <p:spPr bwMode="auto">
            <a:xfrm rot="18000000">
              <a:off x="160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300</a:t>
              </a:r>
            </a:p>
          </p:txBody>
        </p:sp>
        <p:sp>
          <p:nvSpPr>
            <p:cNvPr id="4416521" name="Text Box 9">
              <a:extLst>
                <a:ext uri="{FF2B5EF4-FFF2-40B4-BE49-F238E27FC236}">
                  <a16:creationId xmlns:a16="http://schemas.microsoft.com/office/drawing/2014/main" id="{BE6D1C4A-C7D9-49A8-81AC-9516EFB2AFCD}"/>
                </a:ext>
              </a:extLst>
            </p:cNvPr>
            <p:cNvSpPr txBox="1">
              <a:spLocks noChangeArrowheads="1"/>
            </p:cNvSpPr>
            <p:nvPr/>
          </p:nvSpPr>
          <p:spPr bwMode="auto">
            <a:xfrm rot="18000000">
              <a:off x="188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400</a:t>
              </a:r>
            </a:p>
          </p:txBody>
        </p:sp>
        <p:sp>
          <p:nvSpPr>
            <p:cNvPr id="4416522" name="Text Box 10">
              <a:extLst>
                <a:ext uri="{FF2B5EF4-FFF2-40B4-BE49-F238E27FC236}">
                  <a16:creationId xmlns:a16="http://schemas.microsoft.com/office/drawing/2014/main" id="{42FF0132-F014-4173-912A-49E5C463E005}"/>
                </a:ext>
              </a:extLst>
            </p:cNvPr>
            <p:cNvSpPr txBox="1">
              <a:spLocks noChangeArrowheads="1"/>
            </p:cNvSpPr>
            <p:nvPr/>
          </p:nvSpPr>
          <p:spPr bwMode="auto">
            <a:xfrm rot="18000000">
              <a:off x="2211"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500</a:t>
              </a:r>
            </a:p>
          </p:txBody>
        </p:sp>
        <p:sp>
          <p:nvSpPr>
            <p:cNvPr id="4416523" name="Text Box 11">
              <a:extLst>
                <a:ext uri="{FF2B5EF4-FFF2-40B4-BE49-F238E27FC236}">
                  <a16:creationId xmlns:a16="http://schemas.microsoft.com/office/drawing/2014/main" id="{28C853FB-CF10-48B2-A71B-6DF415058237}"/>
                </a:ext>
              </a:extLst>
            </p:cNvPr>
            <p:cNvSpPr txBox="1">
              <a:spLocks noChangeArrowheads="1"/>
            </p:cNvSpPr>
            <p:nvPr/>
          </p:nvSpPr>
          <p:spPr bwMode="auto">
            <a:xfrm rot="18000000">
              <a:off x="249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600</a:t>
              </a:r>
            </a:p>
          </p:txBody>
        </p:sp>
        <p:sp>
          <p:nvSpPr>
            <p:cNvPr id="4416524" name="Text Box 12">
              <a:extLst>
                <a:ext uri="{FF2B5EF4-FFF2-40B4-BE49-F238E27FC236}">
                  <a16:creationId xmlns:a16="http://schemas.microsoft.com/office/drawing/2014/main" id="{8D446B6D-8AEF-4458-8413-0BF7E2EA5150}"/>
                </a:ext>
              </a:extLst>
            </p:cNvPr>
            <p:cNvSpPr txBox="1">
              <a:spLocks noChangeArrowheads="1"/>
            </p:cNvSpPr>
            <p:nvPr/>
          </p:nvSpPr>
          <p:spPr bwMode="auto">
            <a:xfrm rot="18000000">
              <a:off x="2756"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700</a:t>
              </a:r>
            </a:p>
          </p:txBody>
        </p:sp>
        <p:sp>
          <p:nvSpPr>
            <p:cNvPr id="4416525" name="Text Box 13">
              <a:extLst>
                <a:ext uri="{FF2B5EF4-FFF2-40B4-BE49-F238E27FC236}">
                  <a16:creationId xmlns:a16="http://schemas.microsoft.com/office/drawing/2014/main" id="{23F6611B-E427-40B9-93E9-E3F52227CC82}"/>
                </a:ext>
              </a:extLst>
            </p:cNvPr>
            <p:cNvSpPr txBox="1">
              <a:spLocks noChangeArrowheads="1"/>
            </p:cNvSpPr>
            <p:nvPr/>
          </p:nvSpPr>
          <p:spPr bwMode="auto">
            <a:xfrm rot="18000000">
              <a:off x="307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800</a:t>
              </a:r>
            </a:p>
          </p:txBody>
        </p:sp>
        <p:sp>
          <p:nvSpPr>
            <p:cNvPr id="4416526" name="Text Box 14">
              <a:extLst>
                <a:ext uri="{FF2B5EF4-FFF2-40B4-BE49-F238E27FC236}">
                  <a16:creationId xmlns:a16="http://schemas.microsoft.com/office/drawing/2014/main" id="{33E12AAD-C015-471B-8796-B7D44EAFF152}"/>
                </a:ext>
              </a:extLst>
            </p:cNvPr>
            <p:cNvSpPr txBox="1">
              <a:spLocks noChangeArrowheads="1"/>
            </p:cNvSpPr>
            <p:nvPr/>
          </p:nvSpPr>
          <p:spPr bwMode="auto">
            <a:xfrm rot="18000000">
              <a:off x="335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900</a:t>
              </a:r>
            </a:p>
          </p:txBody>
        </p:sp>
        <p:sp>
          <p:nvSpPr>
            <p:cNvPr id="4416527" name="Text Box 15">
              <a:extLst>
                <a:ext uri="{FF2B5EF4-FFF2-40B4-BE49-F238E27FC236}">
                  <a16:creationId xmlns:a16="http://schemas.microsoft.com/office/drawing/2014/main" id="{0683610E-9F9C-4C3A-A9F1-6EBCD4FC9A70}"/>
                </a:ext>
              </a:extLst>
            </p:cNvPr>
            <p:cNvSpPr txBox="1">
              <a:spLocks noChangeArrowheads="1"/>
            </p:cNvSpPr>
            <p:nvPr/>
          </p:nvSpPr>
          <p:spPr bwMode="auto">
            <a:xfrm rot="18000000">
              <a:off x="3620"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1000</a:t>
              </a:r>
            </a:p>
          </p:txBody>
        </p:sp>
        <p:sp>
          <p:nvSpPr>
            <p:cNvPr id="4416528" name="Text Box 16">
              <a:extLst>
                <a:ext uri="{FF2B5EF4-FFF2-40B4-BE49-F238E27FC236}">
                  <a16:creationId xmlns:a16="http://schemas.microsoft.com/office/drawing/2014/main" id="{C945A1E9-5DF6-46B5-8548-6D87CC2548B9}"/>
                </a:ext>
              </a:extLst>
            </p:cNvPr>
            <p:cNvSpPr txBox="1">
              <a:spLocks noChangeArrowheads="1"/>
            </p:cNvSpPr>
            <p:nvPr/>
          </p:nvSpPr>
          <p:spPr bwMode="auto">
            <a:xfrm rot="18000000">
              <a:off x="3942"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1100</a:t>
              </a:r>
            </a:p>
          </p:txBody>
        </p:sp>
        <p:sp>
          <p:nvSpPr>
            <p:cNvPr id="4416529" name="Text Box 17">
              <a:extLst>
                <a:ext uri="{FF2B5EF4-FFF2-40B4-BE49-F238E27FC236}">
                  <a16:creationId xmlns:a16="http://schemas.microsoft.com/office/drawing/2014/main" id="{0BA9E373-8057-48A5-8CBC-6BCEC596532D}"/>
                </a:ext>
              </a:extLst>
            </p:cNvPr>
            <p:cNvSpPr txBox="1">
              <a:spLocks noChangeArrowheads="1"/>
            </p:cNvSpPr>
            <p:nvPr/>
          </p:nvSpPr>
          <p:spPr bwMode="auto">
            <a:xfrm rot="18000000">
              <a:off x="4221"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1200</a:t>
              </a:r>
            </a:p>
          </p:txBody>
        </p:sp>
        <p:sp>
          <p:nvSpPr>
            <p:cNvPr id="215152" name="Line 18">
              <a:extLst>
                <a:ext uri="{FF2B5EF4-FFF2-40B4-BE49-F238E27FC236}">
                  <a16:creationId xmlns:a16="http://schemas.microsoft.com/office/drawing/2014/main" id="{5FC83D39-2273-4628-B0BE-A89EE8C8926A}"/>
                </a:ext>
              </a:extLst>
            </p:cNvPr>
            <p:cNvSpPr>
              <a:spLocks noChangeShapeType="1"/>
            </p:cNvSpPr>
            <p:nvPr/>
          </p:nvSpPr>
          <p:spPr bwMode="auto">
            <a:xfrm flipH="1">
              <a:off x="1248" y="1138"/>
              <a:ext cx="5"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3" name="Line 19">
              <a:extLst>
                <a:ext uri="{FF2B5EF4-FFF2-40B4-BE49-F238E27FC236}">
                  <a16:creationId xmlns:a16="http://schemas.microsoft.com/office/drawing/2014/main" id="{884EBC46-A125-4CF4-A2F3-091EA8F04BFC}"/>
                </a:ext>
              </a:extLst>
            </p:cNvPr>
            <p:cNvSpPr>
              <a:spLocks noChangeShapeType="1"/>
            </p:cNvSpPr>
            <p:nvPr/>
          </p:nvSpPr>
          <p:spPr bwMode="auto">
            <a:xfrm>
              <a:off x="153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4" name="Line 20">
              <a:extLst>
                <a:ext uri="{FF2B5EF4-FFF2-40B4-BE49-F238E27FC236}">
                  <a16:creationId xmlns:a16="http://schemas.microsoft.com/office/drawing/2014/main" id="{1DF0B294-C7BD-4FBC-BB42-AC30DC4D05DC}"/>
                </a:ext>
              </a:extLst>
            </p:cNvPr>
            <p:cNvSpPr>
              <a:spLocks noChangeShapeType="1"/>
            </p:cNvSpPr>
            <p:nvPr/>
          </p:nvSpPr>
          <p:spPr bwMode="auto">
            <a:xfrm>
              <a:off x="1824"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5" name="Line 21">
              <a:extLst>
                <a:ext uri="{FF2B5EF4-FFF2-40B4-BE49-F238E27FC236}">
                  <a16:creationId xmlns:a16="http://schemas.microsoft.com/office/drawing/2014/main" id="{3D5A8A4A-3A59-45BC-B283-58AF9EC4C156}"/>
                </a:ext>
              </a:extLst>
            </p:cNvPr>
            <p:cNvSpPr>
              <a:spLocks noChangeShapeType="1"/>
            </p:cNvSpPr>
            <p:nvPr/>
          </p:nvSpPr>
          <p:spPr bwMode="auto">
            <a:xfrm>
              <a:off x="211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6" name="Line 22">
              <a:extLst>
                <a:ext uri="{FF2B5EF4-FFF2-40B4-BE49-F238E27FC236}">
                  <a16:creationId xmlns:a16="http://schemas.microsoft.com/office/drawing/2014/main" id="{738CA8A6-9237-4691-B57A-745195306024}"/>
                </a:ext>
              </a:extLst>
            </p:cNvPr>
            <p:cNvSpPr>
              <a:spLocks noChangeShapeType="1"/>
            </p:cNvSpPr>
            <p:nvPr/>
          </p:nvSpPr>
          <p:spPr bwMode="auto">
            <a:xfrm>
              <a:off x="240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7" name="Line 23">
              <a:extLst>
                <a:ext uri="{FF2B5EF4-FFF2-40B4-BE49-F238E27FC236}">
                  <a16:creationId xmlns:a16="http://schemas.microsoft.com/office/drawing/2014/main" id="{6B0A3832-ACA8-41A2-B1F6-E5BE1CC0D911}"/>
                </a:ext>
              </a:extLst>
            </p:cNvPr>
            <p:cNvSpPr>
              <a:spLocks noChangeShapeType="1"/>
            </p:cNvSpPr>
            <p:nvPr/>
          </p:nvSpPr>
          <p:spPr bwMode="auto">
            <a:xfrm>
              <a:off x="268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8" name="Line 24">
              <a:extLst>
                <a:ext uri="{FF2B5EF4-FFF2-40B4-BE49-F238E27FC236}">
                  <a16:creationId xmlns:a16="http://schemas.microsoft.com/office/drawing/2014/main" id="{E71AFE0D-D0EA-4F4E-9A9C-59167AA55BFA}"/>
                </a:ext>
              </a:extLst>
            </p:cNvPr>
            <p:cNvSpPr>
              <a:spLocks noChangeShapeType="1"/>
            </p:cNvSpPr>
            <p:nvPr/>
          </p:nvSpPr>
          <p:spPr bwMode="auto">
            <a:xfrm>
              <a:off x="297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9" name="Line 25">
              <a:extLst>
                <a:ext uri="{FF2B5EF4-FFF2-40B4-BE49-F238E27FC236}">
                  <a16:creationId xmlns:a16="http://schemas.microsoft.com/office/drawing/2014/main" id="{3DA795DF-13FB-405A-B9FA-D9D36EC4C456}"/>
                </a:ext>
              </a:extLst>
            </p:cNvPr>
            <p:cNvSpPr>
              <a:spLocks noChangeShapeType="1"/>
            </p:cNvSpPr>
            <p:nvPr/>
          </p:nvSpPr>
          <p:spPr bwMode="auto">
            <a:xfrm>
              <a:off x="3264"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0" name="Line 26">
              <a:extLst>
                <a:ext uri="{FF2B5EF4-FFF2-40B4-BE49-F238E27FC236}">
                  <a16:creationId xmlns:a16="http://schemas.microsoft.com/office/drawing/2014/main" id="{410B6F34-5BF9-4C94-A9CD-E4C5CDAD3015}"/>
                </a:ext>
              </a:extLst>
            </p:cNvPr>
            <p:cNvSpPr>
              <a:spLocks noChangeShapeType="1"/>
            </p:cNvSpPr>
            <p:nvPr/>
          </p:nvSpPr>
          <p:spPr bwMode="auto">
            <a:xfrm>
              <a:off x="355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1" name="Line 27">
              <a:extLst>
                <a:ext uri="{FF2B5EF4-FFF2-40B4-BE49-F238E27FC236}">
                  <a16:creationId xmlns:a16="http://schemas.microsoft.com/office/drawing/2014/main" id="{18F4D9A7-8EC8-48C2-B988-75960CC82828}"/>
                </a:ext>
              </a:extLst>
            </p:cNvPr>
            <p:cNvSpPr>
              <a:spLocks noChangeShapeType="1"/>
            </p:cNvSpPr>
            <p:nvPr/>
          </p:nvSpPr>
          <p:spPr bwMode="auto">
            <a:xfrm>
              <a:off x="384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2" name="Line 28">
              <a:extLst>
                <a:ext uri="{FF2B5EF4-FFF2-40B4-BE49-F238E27FC236}">
                  <a16:creationId xmlns:a16="http://schemas.microsoft.com/office/drawing/2014/main" id="{4B6121E1-0B4A-44D7-90E1-610160C63D54}"/>
                </a:ext>
              </a:extLst>
            </p:cNvPr>
            <p:cNvSpPr>
              <a:spLocks noChangeShapeType="1"/>
            </p:cNvSpPr>
            <p:nvPr/>
          </p:nvSpPr>
          <p:spPr bwMode="auto">
            <a:xfrm>
              <a:off x="412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3" name="Line 29">
              <a:extLst>
                <a:ext uri="{FF2B5EF4-FFF2-40B4-BE49-F238E27FC236}">
                  <a16:creationId xmlns:a16="http://schemas.microsoft.com/office/drawing/2014/main" id="{E7CAACFD-EAB1-48B5-9581-519B900CF20D}"/>
                </a:ext>
              </a:extLst>
            </p:cNvPr>
            <p:cNvSpPr>
              <a:spLocks noChangeShapeType="1"/>
            </p:cNvSpPr>
            <p:nvPr/>
          </p:nvSpPr>
          <p:spPr bwMode="auto">
            <a:xfrm>
              <a:off x="441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78" name="Text Box 66">
              <a:extLst>
                <a:ext uri="{FF2B5EF4-FFF2-40B4-BE49-F238E27FC236}">
                  <a16:creationId xmlns:a16="http://schemas.microsoft.com/office/drawing/2014/main" id="{8E79FFEA-ACA1-4A3B-9BC6-41EACA77E6AC}"/>
                </a:ext>
              </a:extLst>
            </p:cNvPr>
            <p:cNvSpPr txBox="1">
              <a:spLocks noChangeArrowheads="1"/>
            </p:cNvSpPr>
            <p:nvPr/>
          </p:nvSpPr>
          <p:spPr bwMode="auto">
            <a:xfrm>
              <a:off x="1104" y="696"/>
              <a:ext cx="13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600" b="1" i="0" u="none" strike="noStrike" kern="1200" cap="none" spc="0" normalizeH="0" baseline="0" noProof="0" dirty="0">
                  <a:ln>
                    <a:noFill/>
                  </a:ln>
                  <a:solidFill>
                    <a:srgbClr val="FF99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Pre Flood Years</a:t>
              </a:r>
            </a:p>
          </p:txBody>
        </p:sp>
        <p:sp>
          <p:nvSpPr>
            <p:cNvPr id="125" name="Line 29">
              <a:extLst>
                <a:ext uri="{FF2B5EF4-FFF2-40B4-BE49-F238E27FC236}">
                  <a16:creationId xmlns:a16="http://schemas.microsoft.com/office/drawing/2014/main" id="{56E02A2E-0862-497B-B6B5-8F1FC486B20C}"/>
                </a:ext>
              </a:extLst>
            </p:cNvPr>
            <p:cNvSpPr>
              <a:spLocks noChangeShapeType="1"/>
            </p:cNvSpPr>
            <p:nvPr/>
          </p:nvSpPr>
          <p:spPr bwMode="auto">
            <a:xfrm>
              <a:off x="471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6" name="Text Box 17">
              <a:extLst>
                <a:ext uri="{FF2B5EF4-FFF2-40B4-BE49-F238E27FC236}">
                  <a16:creationId xmlns:a16="http://schemas.microsoft.com/office/drawing/2014/main" id="{248B2BD0-D9FA-4CD1-B031-EC1623EA4F31}"/>
                </a:ext>
              </a:extLst>
            </p:cNvPr>
            <p:cNvSpPr txBox="1">
              <a:spLocks noChangeArrowheads="1"/>
            </p:cNvSpPr>
            <p:nvPr/>
          </p:nvSpPr>
          <p:spPr bwMode="auto">
            <a:xfrm rot="18000000">
              <a:off x="4499" y="791"/>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1300</a:t>
              </a:r>
            </a:p>
          </p:txBody>
        </p:sp>
        <p:sp>
          <p:nvSpPr>
            <p:cNvPr id="127" name="Line 29">
              <a:extLst>
                <a:ext uri="{FF2B5EF4-FFF2-40B4-BE49-F238E27FC236}">
                  <a16:creationId xmlns:a16="http://schemas.microsoft.com/office/drawing/2014/main" id="{E9B185D1-245A-413B-95E1-109A2E407C1D}"/>
                </a:ext>
              </a:extLst>
            </p:cNvPr>
            <p:cNvSpPr>
              <a:spLocks noChangeShapeType="1"/>
            </p:cNvSpPr>
            <p:nvPr/>
          </p:nvSpPr>
          <p:spPr bwMode="auto">
            <a:xfrm>
              <a:off x="501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8" name="Line 29">
              <a:extLst>
                <a:ext uri="{FF2B5EF4-FFF2-40B4-BE49-F238E27FC236}">
                  <a16:creationId xmlns:a16="http://schemas.microsoft.com/office/drawing/2014/main" id="{2F4FC322-33AF-4D8F-A73A-AAF443641546}"/>
                </a:ext>
              </a:extLst>
            </p:cNvPr>
            <p:cNvSpPr>
              <a:spLocks noChangeShapeType="1"/>
            </p:cNvSpPr>
            <p:nvPr/>
          </p:nvSpPr>
          <p:spPr bwMode="auto">
            <a:xfrm>
              <a:off x="530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9" name="Line 29">
              <a:extLst>
                <a:ext uri="{FF2B5EF4-FFF2-40B4-BE49-F238E27FC236}">
                  <a16:creationId xmlns:a16="http://schemas.microsoft.com/office/drawing/2014/main" id="{734065C6-6217-44C7-B98B-13274D54150A}"/>
                </a:ext>
              </a:extLst>
            </p:cNvPr>
            <p:cNvSpPr>
              <a:spLocks noChangeShapeType="1"/>
            </p:cNvSpPr>
            <p:nvPr/>
          </p:nvSpPr>
          <p:spPr bwMode="auto">
            <a:xfrm>
              <a:off x="560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30" name="Text Box 17">
              <a:extLst>
                <a:ext uri="{FF2B5EF4-FFF2-40B4-BE49-F238E27FC236}">
                  <a16:creationId xmlns:a16="http://schemas.microsoft.com/office/drawing/2014/main" id="{5EDD2E1C-407D-4AB8-9E74-C0640C117CC8}"/>
                </a:ext>
              </a:extLst>
            </p:cNvPr>
            <p:cNvSpPr txBox="1">
              <a:spLocks noChangeArrowheads="1"/>
            </p:cNvSpPr>
            <p:nvPr/>
          </p:nvSpPr>
          <p:spPr bwMode="auto">
            <a:xfrm rot="18000000">
              <a:off x="4789" y="809"/>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1400</a:t>
              </a:r>
            </a:p>
          </p:txBody>
        </p:sp>
        <p:sp>
          <p:nvSpPr>
            <p:cNvPr id="131" name="Text Box 17">
              <a:extLst>
                <a:ext uri="{FF2B5EF4-FFF2-40B4-BE49-F238E27FC236}">
                  <a16:creationId xmlns:a16="http://schemas.microsoft.com/office/drawing/2014/main" id="{6B2F3AA4-4124-4D52-99FB-B6032EAEAA03}"/>
                </a:ext>
              </a:extLst>
            </p:cNvPr>
            <p:cNvSpPr txBox="1">
              <a:spLocks noChangeArrowheads="1"/>
            </p:cNvSpPr>
            <p:nvPr/>
          </p:nvSpPr>
          <p:spPr bwMode="auto">
            <a:xfrm rot="18000000">
              <a:off x="5079" y="803"/>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1500</a:t>
              </a:r>
            </a:p>
          </p:txBody>
        </p:sp>
        <p:sp>
          <p:nvSpPr>
            <p:cNvPr id="132" name="Text Box 17">
              <a:extLst>
                <a:ext uri="{FF2B5EF4-FFF2-40B4-BE49-F238E27FC236}">
                  <a16:creationId xmlns:a16="http://schemas.microsoft.com/office/drawing/2014/main" id="{F490E977-6446-4E59-896E-29A6C1DD0240}"/>
                </a:ext>
              </a:extLst>
            </p:cNvPr>
            <p:cNvSpPr txBox="1">
              <a:spLocks noChangeArrowheads="1"/>
            </p:cNvSpPr>
            <p:nvPr/>
          </p:nvSpPr>
          <p:spPr bwMode="auto">
            <a:xfrm rot="18000000">
              <a:off x="5369" y="797"/>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1600</a:t>
              </a:r>
            </a:p>
          </p:txBody>
        </p:sp>
        <p:sp>
          <p:nvSpPr>
            <p:cNvPr id="133" name="Line 29">
              <a:extLst>
                <a:ext uri="{FF2B5EF4-FFF2-40B4-BE49-F238E27FC236}">
                  <a16:creationId xmlns:a16="http://schemas.microsoft.com/office/drawing/2014/main" id="{F383F054-8686-492A-9866-DFA5F767D4B5}"/>
                </a:ext>
              </a:extLst>
            </p:cNvPr>
            <p:cNvSpPr>
              <a:spLocks noChangeShapeType="1"/>
            </p:cNvSpPr>
            <p:nvPr/>
          </p:nvSpPr>
          <p:spPr bwMode="auto">
            <a:xfrm>
              <a:off x="590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74" name="Rectangle 3">
              <a:extLst>
                <a:ext uri="{FF2B5EF4-FFF2-40B4-BE49-F238E27FC236}">
                  <a16:creationId xmlns:a16="http://schemas.microsoft.com/office/drawing/2014/main" id="{671350FD-861F-47B5-AB01-F4E63A269237}"/>
                </a:ext>
              </a:extLst>
            </p:cNvPr>
            <p:cNvSpPr>
              <a:spLocks noChangeArrowheads="1"/>
            </p:cNvSpPr>
            <p:nvPr/>
          </p:nvSpPr>
          <p:spPr bwMode="auto">
            <a:xfrm>
              <a:off x="5765" y="713"/>
              <a:ext cx="144" cy="3172"/>
            </a:xfrm>
            <a:prstGeom prst="rect">
              <a:avLst/>
            </a:prstGeom>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75" name="Text Box 4">
              <a:extLst>
                <a:ext uri="{FF2B5EF4-FFF2-40B4-BE49-F238E27FC236}">
                  <a16:creationId xmlns:a16="http://schemas.microsoft.com/office/drawing/2014/main" id="{C61BDD84-8964-4DA7-8C56-13EDE94D3A92}"/>
                </a:ext>
              </a:extLst>
            </p:cNvPr>
            <p:cNvSpPr txBox="1">
              <a:spLocks noChangeArrowheads="1"/>
            </p:cNvSpPr>
            <p:nvPr/>
          </p:nvSpPr>
          <p:spPr bwMode="auto">
            <a:xfrm rot="16200000">
              <a:off x="4855" y="1513"/>
              <a:ext cx="19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000042"/>
                  </a:solidFill>
                  <a:effectLst/>
                  <a:uLnTx/>
                  <a:uFillTx/>
                  <a:latin typeface="Arial" panose="020B0604020202020204" pitchFamily="34" charset="0"/>
                  <a:ea typeface="+mn-ea"/>
                  <a:cs typeface="Times New Roman" panose="02020603050405020304" pitchFamily="18" charset="0"/>
                </a:rPr>
                <a:t>THE FLOOD</a:t>
              </a:r>
            </a:p>
          </p:txBody>
        </p:sp>
        <p:sp>
          <p:nvSpPr>
            <p:cNvPr id="134" name="Text Box 17">
              <a:extLst>
                <a:ext uri="{FF2B5EF4-FFF2-40B4-BE49-F238E27FC236}">
                  <a16:creationId xmlns:a16="http://schemas.microsoft.com/office/drawing/2014/main" id="{724E93FC-2F1D-4065-9EC4-02DE2B1C2624}"/>
                </a:ext>
              </a:extLst>
            </p:cNvPr>
            <p:cNvSpPr txBox="1">
              <a:spLocks noChangeArrowheads="1"/>
            </p:cNvSpPr>
            <p:nvPr/>
          </p:nvSpPr>
          <p:spPr bwMode="auto">
            <a:xfrm rot="18000000">
              <a:off x="5697" y="809"/>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1700</a:t>
              </a:r>
            </a:p>
          </p:txBody>
        </p:sp>
      </p:grpSp>
      <p:sp>
        <p:nvSpPr>
          <p:cNvPr id="4416564" name="Rectangle 52">
            <a:extLst>
              <a:ext uri="{FF2B5EF4-FFF2-40B4-BE49-F238E27FC236}">
                <a16:creationId xmlns:a16="http://schemas.microsoft.com/office/drawing/2014/main" id="{8B2E9FA0-8767-4651-BBCB-6710726BC96F}"/>
              </a:ext>
            </a:extLst>
          </p:cNvPr>
          <p:cNvSpPr>
            <a:spLocks noChangeArrowheads="1"/>
          </p:cNvSpPr>
          <p:nvPr/>
        </p:nvSpPr>
        <p:spPr bwMode="auto">
          <a:xfrm>
            <a:off x="228600" y="166688"/>
            <a:ext cx="86106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The Pre Flood Generations</a:t>
            </a:r>
            <a:endParaRPr kumimoji="0" lang="en-US"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nvGrpSpPr>
          <p:cNvPr id="4416620" name="Group 108">
            <a:extLst>
              <a:ext uri="{FF2B5EF4-FFF2-40B4-BE49-F238E27FC236}">
                <a16:creationId xmlns:a16="http://schemas.microsoft.com/office/drawing/2014/main" id="{4DC9984E-AE89-4DFC-A9D1-14AFDEBFDB7C}"/>
              </a:ext>
            </a:extLst>
          </p:cNvPr>
          <p:cNvGrpSpPr>
            <a:grpSpLocks/>
          </p:cNvGrpSpPr>
          <p:nvPr/>
        </p:nvGrpSpPr>
        <p:grpSpPr bwMode="auto">
          <a:xfrm>
            <a:off x="1226952" y="2214389"/>
            <a:ext cx="4278314" cy="279400"/>
            <a:chOff x="912" y="1395"/>
            <a:chExt cx="3012" cy="176"/>
          </a:xfrm>
        </p:grpSpPr>
        <p:sp>
          <p:nvSpPr>
            <p:cNvPr id="215134" name="Rectangle 33">
              <a:extLst>
                <a:ext uri="{FF2B5EF4-FFF2-40B4-BE49-F238E27FC236}">
                  <a16:creationId xmlns:a16="http://schemas.microsoft.com/office/drawing/2014/main" id="{8A736109-B117-4A47-BA2E-D0432BF58D0C}"/>
                </a:ext>
              </a:extLst>
            </p:cNvPr>
            <p:cNvSpPr>
              <a:spLocks noChangeArrowheads="1"/>
            </p:cNvSpPr>
            <p:nvPr/>
          </p:nvSpPr>
          <p:spPr bwMode="auto">
            <a:xfrm>
              <a:off x="960" y="1432"/>
              <a:ext cx="2928" cy="10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6" name="Text Box 34">
              <a:extLst>
                <a:ext uri="{FF2B5EF4-FFF2-40B4-BE49-F238E27FC236}">
                  <a16:creationId xmlns:a16="http://schemas.microsoft.com/office/drawing/2014/main" id="{226B75D5-2B95-45BC-AF04-7915315CFBEC}"/>
                </a:ext>
              </a:extLst>
            </p:cNvPr>
            <p:cNvSpPr txBox="1">
              <a:spLocks noChangeArrowheads="1"/>
            </p:cNvSpPr>
            <p:nvPr/>
          </p:nvSpPr>
          <p:spPr bwMode="auto">
            <a:xfrm>
              <a:off x="3168" y="1398"/>
              <a:ext cx="75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1042</a:t>
              </a:r>
            </a:p>
          </p:txBody>
        </p:sp>
        <p:sp>
          <p:nvSpPr>
            <p:cNvPr id="4416565" name="Text Box 53">
              <a:extLst>
                <a:ext uri="{FF2B5EF4-FFF2-40B4-BE49-F238E27FC236}">
                  <a16:creationId xmlns:a16="http://schemas.microsoft.com/office/drawing/2014/main" id="{AABCE454-8BED-49F4-A228-032A96E0AA78}"/>
                </a:ext>
              </a:extLst>
            </p:cNvPr>
            <p:cNvSpPr txBox="1">
              <a:spLocks noChangeArrowheads="1"/>
            </p:cNvSpPr>
            <p:nvPr/>
          </p:nvSpPr>
          <p:spPr bwMode="auto">
            <a:xfrm>
              <a:off x="912" y="1395"/>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SETH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912</a:t>
              </a:r>
              <a:endPar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grpSp>
        <p:nvGrpSpPr>
          <p:cNvPr id="4416619" name="Group 107">
            <a:extLst>
              <a:ext uri="{FF2B5EF4-FFF2-40B4-BE49-F238E27FC236}">
                <a16:creationId xmlns:a16="http://schemas.microsoft.com/office/drawing/2014/main" id="{9326B91C-222E-43F6-B30D-0820D0E7871D}"/>
              </a:ext>
            </a:extLst>
          </p:cNvPr>
          <p:cNvGrpSpPr>
            <a:grpSpLocks/>
          </p:cNvGrpSpPr>
          <p:nvPr/>
        </p:nvGrpSpPr>
        <p:grpSpPr bwMode="auto">
          <a:xfrm>
            <a:off x="620652" y="1894205"/>
            <a:ext cx="4427538" cy="274637"/>
            <a:chOff x="912" y="1215"/>
            <a:chExt cx="2789" cy="173"/>
          </a:xfrm>
        </p:grpSpPr>
        <p:sp>
          <p:nvSpPr>
            <p:cNvPr id="215131" name="Rectangle 31">
              <a:extLst>
                <a:ext uri="{FF2B5EF4-FFF2-40B4-BE49-F238E27FC236}">
                  <a16:creationId xmlns:a16="http://schemas.microsoft.com/office/drawing/2014/main" id="{AF81B8BC-8B5D-4442-9C29-7938572652DC}"/>
                </a:ext>
              </a:extLst>
            </p:cNvPr>
            <p:cNvSpPr>
              <a:spLocks noChangeArrowheads="1"/>
            </p:cNvSpPr>
            <p:nvPr/>
          </p:nvSpPr>
          <p:spPr bwMode="auto">
            <a:xfrm>
              <a:off x="960" y="1244"/>
              <a:ext cx="2700" cy="11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4" name="Text Box 32">
              <a:extLst>
                <a:ext uri="{FF2B5EF4-FFF2-40B4-BE49-F238E27FC236}">
                  <a16:creationId xmlns:a16="http://schemas.microsoft.com/office/drawing/2014/main" id="{A9B33AB2-9686-4F8E-BDAD-4D8DB18A84EF}"/>
                </a:ext>
              </a:extLst>
            </p:cNvPr>
            <p:cNvSpPr txBox="1">
              <a:spLocks noChangeArrowheads="1"/>
            </p:cNvSpPr>
            <p:nvPr/>
          </p:nvSpPr>
          <p:spPr bwMode="auto">
            <a:xfrm>
              <a:off x="2981" y="1215"/>
              <a:ext cx="72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930</a:t>
              </a:r>
            </a:p>
          </p:txBody>
        </p:sp>
        <p:sp>
          <p:nvSpPr>
            <p:cNvPr id="4416566" name="Text Box 54">
              <a:extLst>
                <a:ext uri="{FF2B5EF4-FFF2-40B4-BE49-F238E27FC236}">
                  <a16:creationId xmlns:a16="http://schemas.microsoft.com/office/drawing/2014/main" id="{FF625DBD-2309-4567-A608-41763C996F06}"/>
                </a:ext>
              </a:extLst>
            </p:cNvPr>
            <p:cNvSpPr txBox="1">
              <a:spLocks noChangeArrowheads="1"/>
            </p:cNvSpPr>
            <p:nvPr/>
          </p:nvSpPr>
          <p:spPr bwMode="auto">
            <a:xfrm>
              <a:off x="912" y="1215"/>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ADAM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930</a:t>
              </a:r>
            </a:p>
          </p:txBody>
        </p:sp>
      </p:grpSp>
      <p:grpSp>
        <p:nvGrpSpPr>
          <p:cNvPr id="4416617" name="Group 105">
            <a:extLst>
              <a:ext uri="{FF2B5EF4-FFF2-40B4-BE49-F238E27FC236}">
                <a16:creationId xmlns:a16="http://schemas.microsoft.com/office/drawing/2014/main" id="{51D1B407-6FFF-4E88-ABFE-4F9A0050A214}"/>
              </a:ext>
            </a:extLst>
          </p:cNvPr>
          <p:cNvGrpSpPr>
            <a:grpSpLocks/>
          </p:cNvGrpSpPr>
          <p:nvPr/>
        </p:nvGrpSpPr>
        <p:grpSpPr bwMode="auto">
          <a:xfrm>
            <a:off x="1685813" y="2525957"/>
            <a:ext cx="4308589" cy="284162"/>
            <a:chOff x="960" y="1593"/>
            <a:chExt cx="2592" cy="179"/>
          </a:xfrm>
        </p:grpSpPr>
        <p:grpSp>
          <p:nvGrpSpPr>
            <p:cNvPr id="215127" name="Group 35">
              <a:extLst>
                <a:ext uri="{FF2B5EF4-FFF2-40B4-BE49-F238E27FC236}">
                  <a16:creationId xmlns:a16="http://schemas.microsoft.com/office/drawing/2014/main" id="{197C8047-6370-4B80-BE4F-14245DC2B70E}"/>
                </a:ext>
              </a:extLst>
            </p:cNvPr>
            <p:cNvGrpSpPr>
              <a:grpSpLocks/>
            </p:cNvGrpSpPr>
            <p:nvPr/>
          </p:nvGrpSpPr>
          <p:grpSpPr bwMode="auto">
            <a:xfrm>
              <a:off x="1008" y="1599"/>
              <a:ext cx="2544" cy="173"/>
              <a:chOff x="1200" y="1814"/>
              <a:chExt cx="2544" cy="156"/>
            </a:xfrm>
          </p:grpSpPr>
          <p:sp>
            <p:nvSpPr>
              <p:cNvPr id="215129" name="Rectangle 36">
                <a:extLst>
                  <a:ext uri="{FF2B5EF4-FFF2-40B4-BE49-F238E27FC236}">
                    <a16:creationId xmlns:a16="http://schemas.microsoft.com/office/drawing/2014/main" id="{6538D252-E45F-4192-9695-A56C7716BD3A}"/>
                  </a:ext>
                </a:extLst>
              </p:cNvPr>
              <p:cNvSpPr>
                <a:spLocks noChangeArrowheads="1"/>
              </p:cNvSpPr>
              <p:nvPr/>
            </p:nvSpPr>
            <p:spPr bwMode="auto">
              <a:xfrm>
                <a:off x="1200" y="1838"/>
                <a:ext cx="2496"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9" name="Text Box 37">
                <a:extLst>
                  <a:ext uri="{FF2B5EF4-FFF2-40B4-BE49-F238E27FC236}">
                    <a16:creationId xmlns:a16="http://schemas.microsoft.com/office/drawing/2014/main" id="{A7465BFE-5F87-4C45-8F22-FA7093AD046D}"/>
                  </a:ext>
                </a:extLst>
              </p:cNvPr>
              <p:cNvSpPr txBox="1">
                <a:spLocks noChangeArrowheads="1"/>
              </p:cNvSpPr>
              <p:nvPr/>
            </p:nvSpPr>
            <p:spPr bwMode="auto">
              <a:xfrm>
                <a:off x="2784" y="1814"/>
                <a:ext cx="960"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1140</a:t>
                </a:r>
              </a:p>
            </p:txBody>
          </p:sp>
        </p:grpSp>
        <p:sp>
          <p:nvSpPr>
            <p:cNvPr id="4416567" name="Text Box 55">
              <a:extLst>
                <a:ext uri="{FF2B5EF4-FFF2-40B4-BE49-F238E27FC236}">
                  <a16:creationId xmlns:a16="http://schemas.microsoft.com/office/drawing/2014/main" id="{AD7A1157-B22C-4145-B68D-F4C6D17CCFC1}"/>
                </a:ext>
              </a:extLst>
            </p:cNvPr>
            <p:cNvSpPr txBox="1">
              <a:spLocks noChangeArrowheads="1"/>
            </p:cNvSpPr>
            <p:nvPr/>
          </p:nvSpPr>
          <p:spPr bwMode="auto">
            <a:xfrm>
              <a:off x="960" y="1593"/>
              <a:ext cx="10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ENOS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905</a:t>
              </a: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 </a:t>
              </a:r>
            </a:p>
          </p:txBody>
        </p:sp>
      </p:grpSp>
      <p:sp>
        <p:nvSpPr>
          <p:cNvPr id="4416585" name="Line 73">
            <a:extLst>
              <a:ext uri="{FF2B5EF4-FFF2-40B4-BE49-F238E27FC236}">
                <a16:creationId xmlns:a16="http://schemas.microsoft.com/office/drawing/2014/main" id="{E4876C7E-5432-4FC0-A198-19696D657ED3}"/>
              </a:ext>
            </a:extLst>
          </p:cNvPr>
          <p:cNvSpPr>
            <a:spLocks noChangeShapeType="1"/>
          </p:cNvSpPr>
          <p:nvPr/>
        </p:nvSpPr>
        <p:spPr bwMode="auto">
          <a:xfrm>
            <a:off x="1312450" y="2127567"/>
            <a:ext cx="0" cy="320675"/>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6" name="Line 74">
            <a:extLst>
              <a:ext uri="{FF2B5EF4-FFF2-40B4-BE49-F238E27FC236}">
                <a16:creationId xmlns:a16="http://schemas.microsoft.com/office/drawing/2014/main" id="{9663984D-07B8-4C53-899D-D3D42276E7D9}"/>
              </a:ext>
            </a:extLst>
          </p:cNvPr>
          <p:cNvSpPr>
            <a:spLocks noChangeShapeType="1"/>
          </p:cNvSpPr>
          <p:nvPr/>
        </p:nvSpPr>
        <p:spPr bwMode="auto">
          <a:xfrm>
            <a:off x="1763688" y="2446164"/>
            <a:ext cx="1" cy="301993"/>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93" name="Text Box 81">
            <a:extLst>
              <a:ext uri="{FF2B5EF4-FFF2-40B4-BE49-F238E27FC236}">
                <a16:creationId xmlns:a16="http://schemas.microsoft.com/office/drawing/2014/main" id="{6239926A-1BF8-45AA-8CAB-EF51671F4BCF}"/>
              </a:ext>
            </a:extLst>
          </p:cNvPr>
          <p:cNvSpPr txBox="1">
            <a:spLocks noChangeArrowheads="1"/>
          </p:cNvSpPr>
          <p:nvPr/>
        </p:nvSpPr>
        <p:spPr bwMode="auto">
          <a:xfrm>
            <a:off x="1245570" y="2089389"/>
            <a:ext cx="4235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130</a:t>
            </a:r>
            <a:endPar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94" name="Text Box 82">
            <a:extLst>
              <a:ext uri="{FF2B5EF4-FFF2-40B4-BE49-F238E27FC236}">
                <a16:creationId xmlns:a16="http://schemas.microsoft.com/office/drawing/2014/main" id="{D4969327-4B1C-47E8-B809-CE2A6BAE1A86}"/>
              </a:ext>
            </a:extLst>
          </p:cNvPr>
          <p:cNvSpPr txBox="1">
            <a:spLocks noChangeArrowheads="1"/>
          </p:cNvSpPr>
          <p:nvPr/>
        </p:nvSpPr>
        <p:spPr bwMode="auto">
          <a:xfrm>
            <a:off x="1694424" y="2392270"/>
            <a:ext cx="423419" cy="20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105</a:t>
            </a:r>
          </a:p>
        </p:txBody>
      </p:sp>
      <p:pic>
        <p:nvPicPr>
          <p:cNvPr id="178" name="Picture 177">
            <a:extLst>
              <a:ext uri="{FF2B5EF4-FFF2-40B4-BE49-F238E27FC236}">
                <a16:creationId xmlns:a16="http://schemas.microsoft.com/office/drawing/2014/main" id="{E4A47D01-2689-4E0F-BAA6-308F3B48EDF5}"/>
              </a:ext>
            </a:extLst>
          </p:cNvPr>
          <p:cNvPicPr>
            <a:picLocks noChangeAspect="1"/>
          </p:cNvPicPr>
          <p:nvPr/>
        </p:nvPicPr>
        <p:blipFill>
          <a:blip r:embed="rId3"/>
          <a:stretch>
            <a:fillRect/>
          </a:stretch>
        </p:blipFill>
        <p:spPr>
          <a:xfrm>
            <a:off x="7546971" y="5010653"/>
            <a:ext cx="1681682" cy="320480"/>
          </a:xfrm>
          <a:prstGeom prst="rect">
            <a:avLst/>
          </a:prstGeom>
        </p:spPr>
      </p:pic>
      <p:cxnSp>
        <p:nvCxnSpPr>
          <p:cNvPr id="5" name="Straight Arrow Connector 4">
            <a:extLst>
              <a:ext uri="{FF2B5EF4-FFF2-40B4-BE49-F238E27FC236}">
                <a16:creationId xmlns:a16="http://schemas.microsoft.com/office/drawing/2014/main" id="{D71B7A06-5A84-4525-8836-9AE44593E711}"/>
              </a:ext>
            </a:extLst>
          </p:cNvPr>
          <p:cNvCxnSpPr/>
          <p:nvPr/>
        </p:nvCxnSpPr>
        <p:spPr bwMode="auto">
          <a:xfrm>
            <a:off x="7752896" y="5445224"/>
            <a:ext cx="552677" cy="0"/>
          </a:xfrm>
          <a:prstGeom prst="straightConnector1">
            <a:avLst/>
          </a:prstGeom>
          <a:solidFill>
            <a:schemeClr val="accent1"/>
          </a:solidFill>
          <a:ln w="19050" cap="flat" cmpd="sng" algn="ctr">
            <a:solidFill>
              <a:srgbClr val="FFFF0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1F7D04FE-B59A-4936-BBD0-54AACCD20722}"/>
              </a:ext>
            </a:extLst>
          </p:cNvPr>
          <p:cNvSpPr txBox="1"/>
          <p:nvPr/>
        </p:nvSpPr>
        <p:spPr>
          <a:xfrm>
            <a:off x="7729167" y="5462804"/>
            <a:ext cx="61427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00"/>
                </a:solidFill>
                <a:effectLst/>
                <a:uLnTx/>
                <a:uFillTx/>
                <a:latin typeface="Abadi" panose="020B0604020104020204" pitchFamily="34" charset="0"/>
                <a:ea typeface="+mn-ea"/>
                <a:cs typeface="Times New Roman" panose="02020603050405020304" pitchFamily="18" charset="0"/>
              </a:rPr>
              <a:t>120yrs</a:t>
            </a:r>
            <a:endParaRPr kumimoji="0" lang="en-GB" sz="1100" b="0" i="0" u="none" strike="noStrike" kern="1200" cap="none" spc="0" normalizeH="0" baseline="0" noProof="0" dirty="0">
              <a:ln>
                <a:noFill/>
              </a:ln>
              <a:solidFill>
                <a:srgbClr val="FFFF00"/>
              </a:solidFill>
              <a:effectLst/>
              <a:uLnTx/>
              <a:uFillTx/>
              <a:latin typeface="Abadi" panose="020B0604020104020204" pitchFamily="34"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4A056DD1-D348-41D3-9ED8-E828D3FBBEC3}"/>
              </a:ext>
            </a:extLst>
          </p:cNvPr>
          <p:cNvSpPr txBox="1"/>
          <p:nvPr/>
        </p:nvSpPr>
        <p:spPr>
          <a:xfrm>
            <a:off x="313417" y="6188077"/>
            <a:ext cx="513282" cy="307777"/>
          </a:xfrm>
          <a:prstGeom prst="rect">
            <a:avLst/>
          </a:prstGeom>
          <a:noFill/>
        </p:spPr>
        <p:txBody>
          <a:bodyPr wrap="none" rtlCol="0">
            <a:spAutoFit/>
          </a:bodyPr>
          <a:lstStyle/>
          <a:p>
            <a:r>
              <a:rPr lang="en-US" sz="1400" dirty="0">
                <a:solidFill>
                  <a:schemeClr val="bg1"/>
                </a:solidFill>
                <a:latin typeface="Arial" panose="020B0604020202020204" pitchFamily="34" charset="0"/>
                <a:cs typeface="Arial" panose="020B0604020202020204" pitchFamily="34" charset="0"/>
              </a:rPr>
              <a:t>Yr 0</a:t>
            </a:r>
            <a:endParaRPr lang="en-GB" sz="1400" dirty="0">
              <a:solidFill>
                <a:schemeClr val="bg1"/>
              </a:solidFill>
              <a:latin typeface="Arial" panose="020B0604020202020204" pitchFamily="34" charset="0"/>
              <a:cs typeface="Arial" panose="020B0604020202020204" pitchFamily="34" charset="0"/>
            </a:endParaRPr>
          </a:p>
        </p:txBody>
      </p:sp>
      <p:sp>
        <p:nvSpPr>
          <p:cNvPr id="109" name="TextBox 108">
            <a:extLst>
              <a:ext uri="{FF2B5EF4-FFF2-40B4-BE49-F238E27FC236}">
                <a16:creationId xmlns:a16="http://schemas.microsoft.com/office/drawing/2014/main" id="{FDE32CB1-C9FF-42D9-9EC8-3C01C478FCA4}"/>
              </a:ext>
            </a:extLst>
          </p:cNvPr>
          <p:cNvSpPr txBox="1"/>
          <p:nvPr/>
        </p:nvSpPr>
        <p:spPr>
          <a:xfrm>
            <a:off x="8019142" y="6121585"/>
            <a:ext cx="811441" cy="307777"/>
          </a:xfrm>
          <a:prstGeom prst="rect">
            <a:avLst/>
          </a:prstGeom>
          <a:noFill/>
        </p:spPr>
        <p:txBody>
          <a:bodyPr wrap="none" rtlCol="0">
            <a:spAutoFit/>
          </a:bodyPr>
          <a:lstStyle/>
          <a:p>
            <a:r>
              <a:rPr lang="en-US" sz="1400" dirty="0">
                <a:solidFill>
                  <a:schemeClr val="bg1"/>
                </a:solidFill>
                <a:latin typeface="Arial" panose="020B0604020202020204" pitchFamily="34" charset="0"/>
                <a:cs typeface="Arial" panose="020B0604020202020204" pitchFamily="34" charset="0"/>
              </a:rPr>
              <a:t>Yr 1656</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41583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416619"/>
                                        </p:tgtEl>
                                        <p:attrNameLst>
                                          <p:attrName>style.visibility</p:attrName>
                                        </p:attrNameLst>
                                      </p:cBhvr>
                                      <p:to>
                                        <p:strVal val="visible"/>
                                      </p:to>
                                    </p:set>
                                    <p:animEffect transition="in" filter="wipe(left)">
                                      <p:cBhvr>
                                        <p:cTn id="7" dur="500"/>
                                        <p:tgtEl>
                                          <p:spTgt spid="44166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16593"/>
                                        </p:tgtEl>
                                        <p:attrNameLst>
                                          <p:attrName>style.visibility</p:attrName>
                                        </p:attrNameLst>
                                      </p:cBhvr>
                                      <p:to>
                                        <p:strVal val="visible"/>
                                      </p:to>
                                    </p:set>
                                    <p:animEffect transition="in" filter="dissolve">
                                      <p:cBhvr>
                                        <p:cTn id="12" dur="500"/>
                                        <p:tgtEl>
                                          <p:spTgt spid="4416593"/>
                                        </p:tgtEl>
                                      </p:cBhvr>
                                    </p:animEffect>
                                  </p:childTnLst>
                                </p:cTn>
                              </p:par>
                            </p:childTnLst>
                          </p:cTn>
                        </p:par>
                        <p:par>
                          <p:cTn id="13" fill="hold" nodeType="afterGroup">
                            <p:stCondLst>
                              <p:cond delay="500"/>
                            </p:stCondLst>
                            <p:childTnLst>
                              <p:par>
                                <p:cTn id="14" presetID="22" presetClass="entr" presetSubtype="1" fill="hold" nodeType="afterEffect">
                                  <p:stCondLst>
                                    <p:cond delay="0"/>
                                  </p:stCondLst>
                                  <p:childTnLst>
                                    <p:set>
                                      <p:cBhvr>
                                        <p:cTn id="15" dur="1" fill="hold">
                                          <p:stCondLst>
                                            <p:cond delay="0"/>
                                          </p:stCondLst>
                                        </p:cTn>
                                        <p:tgtEl>
                                          <p:spTgt spid="4416585"/>
                                        </p:tgtEl>
                                        <p:attrNameLst>
                                          <p:attrName>style.visibility</p:attrName>
                                        </p:attrNameLst>
                                      </p:cBhvr>
                                      <p:to>
                                        <p:strVal val="visible"/>
                                      </p:to>
                                    </p:set>
                                    <p:animEffect transition="in" filter="wipe(up)">
                                      <p:cBhvr>
                                        <p:cTn id="16" dur="500"/>
                                        <p:tgtEl>
                                          <p:spTgt spid="441658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416620"/>
                                        </p:tgtEl>
                                        <p:attrNameLst>
                                          <p:attrName>style.visibility</p:attrName>
                                        </p:attrNameLst>
                                      </p:cBhvr>
                                      <p:to>
                                        <p:strVal val="visible"/>
                                      </p:to>
                                    </p:set>
                                    <p:animEffect transition="in" filter="wipe(left)">
                                      <p:cBhvr>
                                        <p:cTn id="20" dur="500"/>
                                        <p:tgtEl>
                                          <p:spTgt spid="441662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416594"/>
                                        </p:tgtEl>
                                        <p:attrNameLst>
                                          <p:attrName>style.visibility</p:attrName>
                                        </p:attrNameLst>
                                      </p:cBhvr>
                                      <p:to>
                                        <p:strVal val="visible"/>
                                      </p:to>
                                    </p:set>
                                    <p:animEffect transition="in" filter="dissolve">
                                      <p:cBhvr>
                                        <p:cTn id="25" dur="500"/>
                                        <p:tgtEl>
                                          <p:spTgt spid="4416594"/>
                                        </p:tgtEl>
                                      </p:cBhvr>
                                    </p:animEffect>
                                  </p:childTnLst>
                                </p:cTn>
                              </p:par>
                            </p:childTnLst>
                          </p:cTn>
                        </p:par>
                        <p:par>
                          <p:cTn id="26" fill="hold" nodeType="afterGroup">
                            <p:stCondLst>
                              <p:cond delay="500"/>
                            </p:stCondLst>
                            <p:childTnLst>
                              <p:par>
                                <p:cTn id="27" presetID="22" presetClass="entr" presetSubtype="1" fill="hold" nodeType="afterEffect">
                                  <p:stCondLst>
                                    <p:cond delay="0"/>
                                  </p:stCondLst>
                                  <p:childTnLst>
                                    <p:set>
                                      <p:cBhvr>
                                        <p:cTn id="28" dur="1" fill="hold">
                                          <p:stCondLst>
                                            <p:cond delay="0"/>
                                          </p:stCondLst>
                                        </p:cTn>
                                        <p:tgtEl>
                                          <p:spTgt spid="4416586"/>
                                        </p:tgtEl>
                                        <p:attrNameLst>
                                          <p:attrName>style.visibility</p:attrName>
                                        </p:attrNameLst>
                                      </p:cBhvr>
                                      <p:to>
                                        <p:strVal val="visible"/>
                                      </p:to>
                                    </p:set>
                                    <p:animEffect transition="in" filter="wipe(up)">
                                      <p:cBhvr>
                                        <p:cTn id="29" dur="500"/>
                                        <p:tgtEl>
                                          <p:spTgt spid="4416586"/>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4416617"/>
                                        </p:tgtEl>
                                        <p:attrNameLst>
                                          <p:attrName>style.visibility</p:attrName>
                                        </p:attrNameLst>
                                      </p:cBhvr>
                                      <p:to>
                                        <p:strVal val="visible"/>
                                      </p:to>
                                    </p:set>
                                    <p:animEffect transition="in" filter="wipe(left)">
                                      <p:cBhvr>
                                        <p:cTn id="33" dur="500"/>
                                        <p:tgtEl>
                                          <p:spTgt spid="4416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6593" grpId="0" autoUpdateAnimBg="0"/>
      <p:bldP spid="4416594"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6738" name="Rectangle 2" descr="Papyrus">
            <a:extLst>
              <a:ext uri="{FF2B5EF4-FFF2-40B4-BE49-F238E27FC236}">
                <a16:creationId xmlns:a16="http://schemas.microsoft.com/office/drawing/2014/main" id="{BFC6B78C-022A-4C30-A5AA-F938C9BDB667}"/>
              </a:ext>
            </a:extLst>
          </p:cNvPr>
          <p:cNvSpPr>
            <a:spLocks noChangeArrowheads="1"/>
          </p:cNvSpPr>
          <p:nvPr/>
        </p:nvSpPr>
        <p:spPr bwMode="auto">
          <a:xfrm>
            <a:off x="568325" y="1323975"/>
            <a:ext cx="8001000" cy="4010025"/>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116740" name="Group 4">
            <a:extLst>
              <a:ext uri="{FF2B5EF4-FFF2-40B4-BE49-F238E27FC236}">
                <a16:creationId xmlns:a16="http://schemas.microsoft.com/office/drawing/2014/main" id="{52EA4EFE-0D67-44BF-B40F-FEC68B52425D}"/>
              </a:ext>
            </a:extLst>
          </p:cNvPr>
          <p:cNvGrpSpPr>
            <a:grpSpLocks/>
          </p:cNvGrpSpPr>
          <p:nvPr/>
        </p:nvGrpSpPr>
        <p:grpSpPr bwMode="auto">
          <a:xfrm>
            <a:off x="31750" y="4800600"/>
            <a:ext cx="9036050" cy="773113"/>
            <a:chOff x="20" y="3065"/>
            <a:chExt cx="5692" cy="487"/>
          </a:xfrm>
        </p:grpSpPr>
        <p:sp>
          <p:nvSpPr>
            <p:cNvPr id="116741" name="Oval 5">
              <a:extLst>
                <a:ext uri="{FF2B5EF4-FFF2-40B4-BE49-F238E27FC236}">
                  <a16:creationId xmlns:a16="http://schemas.microsoft.com/office/drawing/2014/main" id="{ECE4F166-68DA-4E3B-B81E-88954B813074}"/>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2" name="Oval 6">
              <a:extLst>
                <a:ext uri="{FF2B5EF4-FFF2-40B4-BE49-F238E27FC236}">
                  <a16:creationId xmlns:a16="http://schemas.microsoft.com/office/drawing/2014/main" id="{CD8EC06E-91CD-4BD4-83C4-B9766149D361}"/>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3" name="Rectangle 7">
              <a:extLst>
                <a:ext uri="{FF2B5EF4-FFF2-40B4-BE49-F238E27FC236}">
                  <a16:creationId xmlns:a16="http://schemas.microsoft.com/office/drawing/2014/main" id="{6A9E9337-3305-409F-9032-9193A6446352}"/>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4" name="Rectangle 8">
              <a:extLst>
                <a:ext uri="{FF2B5EF4-FFF2-40B4-BE49-F238E27FC236}">
                  <a16:creationId xmlns:a16="http://schemas.microsoft.com/office/drawing/2014/main" id="{18B93844-65C5-4CF2-B927-40B447F6BFED}"/>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5" name="Rectangle 9">
              <a:extLst>
                <a:ext uri="{FF2B5EF4-FFF2-40B4-BE49-F238E27FC236}">
                  <a16:creationId xmlns:a16="http://schemas.microsoft.com/office/drawing/2014/main" id="{A4CCD7BA-08B3-4C92-BB36-FDE04D01E662}"/>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116747" name="Group 11">
            <a:extLst>
              <a:ext uri="{FF2B5EF4-FFF2-40B4-BE49-F238E27FC236}">
                <a16:creationId xmlns:a16="http://schemas.microsoft.com/office/drawing/2014/main" id="{C6F90557-7272-4B6D-B320-FB7835A3F417}"/>
              </a:ext>
            </a:extLst>
          </p:cNvPr>
          <p:cNvGrpSpPr>
            <a:grpSpLocks/>
          </p:cNvGrpSpPr>
          <p:nvPr/>
        </p:nvGrpSpPr>
        <p:grpSpPr bwMode="auto">
          <a:xfrm>
            <a:off x="31750" y="1044575"/>
            <a:ext cx="9036050" cy="773113"/>
            <a:chOff x="20" y="96"/>
            <a:chExt cx="5692" cy="487"/>
          </a:xfrm>
        </p:grpSpPr>
        <p:sp>
          <p:nvSpPr>
            <p:cNvPr id="116748" name="Oval 12">
              <a:extLst>
                <a:ext uri="{FF2B5EF4-FFF2-40B4-BE49-F238E27FC236}">
                  <a16:creationId xmlns:a16="http://schemas.microsoft.com/office/drawing/2014/main" id="{9C61DE5C-EE25-4E9B-8B4A-551133D91A33}"/>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9" name="Oval 13">
              <a:extLst>
                <a:ext uri="{FF2B5EF4-FFF2-40B4-BE49-F238E27FC236}">
                  <a16:creationId xmlns:a16="http://schemas.microsoft.com/office/drawing/2014/main" id="{7F4FE2EA-1E0D-4A0E-B067-FA8192056847}"/>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50" name="Rectangle 14">
              <a:extLst>
                <a:ext uri="{FF2B5EF4-FFF2-40B4-BE49-F238E27FC236}">
                  <a16:creationId xmlns:a16="http://schemas.microsoft.com/office/drawing/2014/main" id="{DB593523-E3D5-4302-BEE3-36893133C00D}"/>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51" name="Rectangle 15">
              <a:extLst>
                <a:ext uri="{FF2B5EF4-FFF2-40B4-BE49-F238E27FC236}">
                  <a16:creationId xmlns:a16="http://schemas.microsoft.com/office/drawing/2014/main" id="{8FD3ED58-CBC3-46D2-81E4-0E1700700C5B}"/>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52" name="Rectangle 16">
              <a:extLst>
                <a:ext uri="{FF2B5EF4-FFF2-40B4-BE49-F238E27FC236}">
                  <a16:creationId xmlns:a16="http://schemas.microsoft.com/office/drawing/2014/main" id="{724B97E9-7E22-4283-A6D3-B2285E115DBE}"/>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pic>
        <p:nvPicPr>
          <p:cNvPr id="2" name="Picture 2" descr="This is What Apostasy Looks Like - CultureWatch">
            <a:extLst>
              <a:ext uri="{FF2B5EF4-FFF2-40B4-BE49-F238E27FC236}">
                <a16:creationId xmlns:a16="http://schemas.microsoft.com/office/drawing/2014/main" id="{875B36E0-814A-49C0-9D15-490EEB3CA31F}"/>
              </a:ext>
            </a:extLst>
          </p:cNvPr>
          <p:cNvPicPr>
            <a:picLocks noChangeAspect="1" noChangeArrowheads="1"/>
          </p:cNvPicPr>
          <p:nvPr/>
        </p:nvPicPr>
        <p:blipFill>
          <a:blip r:embed="rId3">
            <a:alphaModFix amt="21000"/>
            <a:extLst>
              <a:ext uri="{BEBA8EAE-BF5A-486C-A8C5-ECC9F3942E4B}">
                <a14:imgProps xmlns:a14="http://schemas.microsoft.com/office/drawing/2010/main">
                  <a14:imgLayer r:embed="rId4">
                    <a14:imgEffect>
                      <a14:sharpenSoften amount="-87000"/>
                    </a14:imgEffect>
                    <a14:imgEffect>
                      <a14:brightnessContrast bright="-42000" contrast="6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16746" name="Text Box 10">
            <a:extLst>
              <a:ext uri="{FF2B5EF4-FFF2-40B4-BE49-F238E27FC236}">
                <a16:creationId xmlns:a16="http://schemas.microsoft.com/office/drawing/2014/main" id="{AD6C4826-64C5-44EB-8B32-52D89B351985}"/>
              </a:ext>
            </a:extLst>
          </p:cNvPr>
          <p:cNvSpPr txBox="1">
            <a:spLocks noChangeArrowheads="1"/>
          </p:cNvSpPr>
          <p:nvPr/>
        </p:nvSpPr>
        <p:spPr bwMode="auto">
          <a:xfrm>
            <a:off x="6248400" y="4953000"/>
            <a:ext cx="2133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alt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Gen 4:25-26</a:t>
            </a:r>
          </a:p>
        </p:txBody>
      </p:sp>
      <p:sp>
        <p:nvSpPr>
          <p:cNvPr id="3" name="Rectangle 2">
            <a:extLst>
              <a:ext uri="{FF2B5EF4-FFF2-40B4-BE49-F238E27FC236}">
                <a16:creationId xmlns:a16="http://schemas.microsoft.com/office/drawing/2014/main" id="{60EB675D-F224-4C2B-9A06-F93D4CC0B33D}"/>
              </a:ext>
            </a:extLst>
          </p:cNvPr>
          <p:cNvSpPr/>
          <p:nvPr/>
        </p:nvSpPr>
        <p:spPr>
          <a:xfrm>
            <a:off x="6777304" y="3956532"/>
            <a:ext cx="585752" cy="480580"/>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Times New Roman"/>
              <a:ea typeface="+mn-ea"/>
              <a:cs typeface="Times New Roman"/>
            </a:endParaRPr>
          </a:p>
        </p:txBody>
      </p:sp>
      <p:sp>
        <p:nvSpPr>
          <p:cNvPr id="116739" name="Text Box 3">
            <a:extLst>
              <a:ext uri="{FF2B5EF4-FFF2-40B4-BE49-F238E27FC236}">
                <a16:creationId xmlns:a16="http://schemas.microsoft.com/office/drawing/2014/main" id="{AE790898-B592-4665-9393-995033882393}"/>
              </a:ext>
            </a:extLst>
          </p:cNvPr>
          <p:cNvSpPr txBox="1">
            <a:spLocks noChangeArrowheads="1"/>
          </p:cNvSpPr>
          <p:nvPr/>
        </p:nvSpPr>
        <p:spPr bwMode="auto">
          <a:xfrm>
            <a:off x="685800" y="1676400"/>
            <a:ext cx="769620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25</a:t>
            </a:r>
            <a:r>
              <a:rPr kumimoji="0" lang="en-GB" altLang="en-US" sz="3000" b="1"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And Adam knew his wife again; and she bare a son, and called his name Seth: For God, said she, hath appointed me another seed instead of Abel, whom Cain slew.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26</a:t>
            </a:r>
            <a:r>
              <a:rPr kumimoji="0" lang="en-GB" altLang="en-US" sz="3000" b="1"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And to Seth, to him also there was born a son; and he called his name Enos: </a:t>
            </a:r>
            <a:r>
              <a:rPr kumimoji="0" lang="en-GB" altLang="en-US" sz="3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Dauphin" panose="0204050203030B020204" pitchFamily="18" charset="0"/>
                <a:ea typeface="+mn-ea"/>
                <a:cs typeface="Times New Roman" panose="02020603050405020304" pitchFamily="18" charset="0"/>
              </a:rPr>
              <a:t>then began men to call upon the name of the LORD.</a:t>
            </a:r>
          </a:p>
        </p:txBody>
      </p:sp>
      <p:sp>
        <p:nvSpPr>
          <p:cNvPr id="116753" name="Rectangle 17">
            <a:extLst>
              <a:ext uri="{FF2B5EF4-FFF2-40B4-BE49-F238E27FC236}">
                <a16:creationId xmlns:a16="http://schemas.microsoft.com/office/drawing/2014/main" id="{84F2BF31-E662-408A-A4C2-F4402A65DDC5}"/>
              </a:ext>
            </a:extLst>
          </p:cNvPr>
          <p:cNvSpPr>
            <a:spLocks noChangeArrowheads="1"/>
          </p:cNvSpPr>
          <p:nvPr/>
        </p:nvSpPr>
        <p:spPr bwMode="auto">
          <a:xfrm>
            <a:off x="685800" y="166688"/>
            <a:ext cx="7620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Apostasy Begins</a:t>
            </a:r>
            <a:endParaRPr kumimoji="0" lang="en-US" altLang="en-US" sz="48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endParaRPr>
          </a:p>
        </p:txBody>
      </p:sp>
      <p:sp>
        <p:nvSpPr>
          <p:cNvPr id="20" name="Rectangle 1027">
            <a:extLst>
              <a:ext uri="{FF2B5EF4-FFF2-40B4-BE49-F238E27FC236}">
                <a16:creationId xmlns:a16="http://schemas.microsoft.com/office/drawing/2014/main" id="{75AD30DA-52EA-46D8-B6AA-79B9C40D50C5}"/>
              </a:ext>
            </a:extLst>
          </p:cNvPr>
          <p:cNvSpPr txBox="1">
            <a:spLocks noChangeArrowheads="1"/>
          </p:cNvSpPr>
          <p:nvPr/>
        </p:nvSpPr>
        <p:spPr>
          <a:xfrm>
            <a:off x="387454" y="5551537"/>
            <a:ext cx="8756546" cy="1045815"/>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4 Hebrew words for Man:</a:t>
            </a:r>
          </a:p>
          <a:p>
            <a:pPr lvl="1" indent="-342900">
              <a:buFontTx/>
              <a:buChar char="•"/>
            </a:pPr>
            <a:r>
              <a:rPr lang="en-GB" altLang="en-US" sz="2000" dirty="0">
                <a:solidFill>
                  <a:srgbClr val="EE7700"/>
                </a:solidFill>
                <a:latin typeface="Arial" panose="020B0604020202020204" pitchFamily="34" charset="0"/>
                <a:cs typeface="Arial" panose="020B0604020202020204" pitchFamily="34" charset="0"/>
              </a:rPr>
              <a:t>Adam </a:t>
            </a:r>
            <a:r>
              <a:rPr lang="en-GB" altLang="en-US" sz="2000" dirty="0">
                <a:solidFill>
                  <a:srgbClr val="00FFFF"/>
                </a:solidFill>
                <a:latin typeface="Arial" panose="020B0604020202020204" pitchFamily="34" charset="0"/>
                <a:cs typeface="Arial" panose="020B0604020202020204" pitchFamily="34" charset="0"/>
              </a:rPr>
              <a:t>(man) </a:t>
            </a:r>
            <a:r>
              <a:rPr lang="en-GB" altLang="en-US" sz="2000" dirty="0">
                <a:solidFill>
                  <a:schemeClr val="bg1"/>
                </a:solidFill>
                <a:latin typeface="Arial" panose="020B0604020202020204" pitchFamily="34" charset="0"/>
                <a:cs typeface="Arial" panose="020B0604020202020204" pitchFamily="34" charset="0"/>
              </a:rPr>
              <a:t>/</a:t>
            </a:r>
            <a:r>
              <a:rPr lang="en-GB" altLang="en-US" sz="2000" dirty="0">
                <a:solidFill>
                  <a:srgbClr val="EE7700"/>
                </a:solidFill>
                <a:latin typeface="Arial" panose="020B0604020202020204" pitchFamily="34" charset="0"/>
                <a:cs typeface="Arial" panose="020B0604020202020204" pitchFamily="34" charset="0"/>
              </a:rPr>
              <a:t> </a:t>
            </a:r>
            <a:r>
              <a:rPr lang="en-GB" altLang="en-US" sz="2000" dirty="0" err="1">
                <a:solidFill>
                  <a:srgbClr val="EE7700"/>
                </a:solidFill>
                <a:latin typeface="Arial" panose="020B0604020202020204" pitchFamily="34" charset="0"/>
                <a:cs typeface="Arial" panose="020B0604020202020204" pitchFamily="34" charset="0"/>
              </a:rPr>
              <a:t>Ish</a:t>
            </a:r>
            <a:r>
              <a:rPr lang="en-GB" altLang="en-US" sz="2000" dirty="0">
                <a:solidFill>
                  <a:srgbClr val="EE7700"/>
                </a:solidFill>
                <a:latin typeface="Arial" panose="020B0604020202020204" pitchFamily="34" charset="0"/>
                <a:cs typeface="Arial" panose="020B0604020202020204" pitchFamily="34" charset="0"/>
              </a:rPr>
              <a:t> </a:t>
            </a:r>
            <a:r>
              <a:rPr lang="en-GB" altLang="en-US" sz="2000" dirty="0">
                <a:solidFill>
                  <a:srgbClr val="00FFFF"/>
                </a:solidFill>
                <a:latin typeface="Arial" panose="020B0604020202020204" pitchFamily="34" charset="0"/>
                <a:cs typeface="Arial" panose="020B0604020202020204" pitchFamily="34" charset="0"/>
              </a:rPr>
              <a:t>(male) </a:t>
            </a:r>
            <a:r>
              <a:rPr lang="en-GB" altLang="en-US" sz="2000" dirty="0">
                <a:solidFill>
                  <a:schemeClr val="bg1"/>
                </a:solidFill>
                <a:latin typeface="Arial" panose="020B0604020202020204" pitchFamily="34" charset="0"/>
                <a:cs typeface="Arial" panose="020B0604020202020204" pitchFamily="34" charset="0"/>
              </a:rPr>
              <a:t>/</a:t>
            </a:r>
            <a:r>
              <a:rPr lang="en-GB" altLang="en-US" sz="2000" dirty="0">
                <a:solidFill>
                  <a:srgbClr val="EE7700"/>
                </a:solidFill>
                <a:latin typeface="Arial" panose="020B0604020202020204" pitchFamily="34" charset="0"/>
                <a:cs typeface="Arial" panose="020B0604020202020204" pitchFamily="34" charset="0"/>
              </a:rPr>
              <a:t> Geber </a:t>
            </a:r>
            <a:r>
              <a:rPr lang="en-GB" altLang="en-US" sz="2000" dirty="0">
                <a:solidFill>
                  <a:srgbClr val="00FFFF"/>
                </a:solidFill>
                <a:latin typeface="Arial" panose="020B0604020202020204" pitchFamily="34" charset="0"/>
                <a:cs typeface="Arial" panose="020B0604020202020204" pitchFamily="34" charset="0"/>
              </a:rPr>
              <a:t>(strength) </a:t>
            </a:r>
            <a:r>
              <a:rPr lang="en-GB" altLang="en-US" sz="2000" dirty="0">
                <a:solidFill>
                  <a:schemeClr val="bg1"/>
                </a:solidFill>
                <a:latin typeface="Arial" panose="020B0604020202020204" pitchFamily="34" charset="0"/>
                <a:cs typeface="Arial" panose="020B0604020202020204" pitchFamily="34" charset="0"/>
              </a:rPr>
              <a:t>/</a:t>
            </a:r>
            <a:r>
              <a:rPr lang="en-GB" altLang="en-US" sz="2000" dirty="0">
                <a:solidFill>
                  <a:srgbClr val="EE7700"/>
                </a:solidFill>
                <a:latin typeface="Arial" panose="020B0604020202020204" pitchFamily="34" charset="0"/>
                <a:cs typeface="Arial" panose="020B0604020202020204" pitchFamily="34" charset="0"/>
              </a:rPr>
              <a:t> </a:t>
            </a:r>
            <a:r>
              <a:rPr lang="en-GB" altLang="en-US" sz="2000" dirty="0" err="1">
                <a:solidFill>
                  <a:srgbClr val="EE7700"/>
                </a:solidFill>
                <a:latin typeface="Arial" panose="020B0604020202020204" pitchFamily="34" charset="0"/>
                <a:cs typeface="Arial" panose="020B0604020202020204" pitchFamily="34" charset="0"/>
              </a:rPr>
              <a:t>Enosh</a:t>
            </a:r>
            <a:r>
              <a:rPr lang="en-GB" altLang="en-US" sz="2000" dirty="0">
                <a:solidFill>
                  <a:srgbClr val="EE7700"/>
                </a:solidFill>
                <a:latin typeface="Arial" panose="020B0604020202020204" pitchFamily="34" charset="0"/>
                <a:cs typeface="Arial" panose="020B0604020202020204" pitchFamily="34" charset="0"/>
              </a:rPr>
              <a:t> </a:t>
            </a:r>
            <a:r>
              <a:rPr lang="en-GB" altLang="en-US" sz="2000" dirty="0">
                <a:solidFill>
                  <a:srgbClr val="00FFFF"/>
                </a:solidFill>
                <a:latin typeface="Arial" panose="020B0604020202020204" pitchFamily="34" charset="0"/>
                <a:cs typeface="Arial" panose="020B0604020202020204" pitchFamily="34" charset="0"/>
              </a:rPr>
              <a:t>(mortal/incurable)</a:t>
            </a:r>
            <a:endParaRPr kumimoji="0" lang="en-GB" altLang="en-US" sz="2000" b="0" i="0" u="none" strike="noStrike" kern="1200" cap="none" spc="0" normalizeH="0" baseline="0" noProof="0" dirty="0">
              <a:ln>
                <a:noFill/>
              </a:ln>
              <a:solidFill>
                <a:srgbClr val="00FFFF"/>
              </a:solidFill>
              <a:effectLst/>
              <a:uLnTx/>
              <a:uFillTx/>
              <a:latin typeface="Arial" panose="020B0604020202020204" pitchFamily="34" charset="0"/>
              <a:cs typeface="Arial" panose="020B0604020202020204" pitchFamily="34"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This is What Apostasy Looks Like - CultureWatch">
            <a:extLst>
              <a:ext uri="{FF2B5EF4-FFF2-40B4-BE49-F238E27FC236}">
                <a16:creationId xmlns:a16="http://schemas.microsoft.com/office/drawing/2014/main" id="{F310E977-C89F-4284-B8E1-706C993EF147}"/>
              </a:ext>
            </a:extLst>
          </p:cNvPr>
          <p:cNvPicPr>
            <a:picLocks noChangeAspect="1" noChangeArrowheads="1"/>
          </p:cNvPicPr>
          <p:nvPr/>
        </p:nvPicPr>
        <p:blipFill>
          <a:blip r:embed="rId2">
            <a:alphaModFix amt="21000"/>
            <a:extLst>
              <a:ext uri="{BEBA8EAE-BF5A-486C-A8C5-ECC9F3942E4B}">
                <a14:imgProps xmlns:a14="http://schemas.microsoft.com/office/drawing/2010/main">
                  <a14:imgLayer r:embed="rId3">
                    <a14:imgEffect>
                      <a14:sharpenSoften amount="-87000"/>
                    </a14:imgEffect>
                    <a14:imgEffect>
                      <a14:brightnessContrast bright="-42000" contrast="6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16753" name="Rectangle 17">
            <a:extLst>
              <a:ext uri="{FF2B5EF4-FFF2-40B4-BE49-F238E27FC236}">
                <a16:creationId xmlns:a16="http://schemas.microsoft.com/office/drawing/2014/main" id="{84F2BF31-E662-408A-A4C2-F4402A65DDC5}"/>
              </a:ext>
            </a:extLst>
          </p:cNvPr>
          <p:cNvSpPr>
            <a:spLocks noChangeArrowheads="1"/>
          </p:cNvSpPr>
          <p:nvPr/>
        </p:nvSpPr>
        <p:spPr bwMode="auto">
          <a:xfrm>
            <a:off x="685800" y="166688"/>
            <a:ext cx="7620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Apostasy Begins</a:t>
            </a:r>
            <a:endParaRPr kumimoji="0" lang="en-US" altLang="en-US" sz="48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endParaRPr>
          </a:p>
        </p:txBody>
      </p:sp>
      <p:sp>
        <p:nvSpPr>
          <p:cNvPr id="18" name="Rectangle 1027">
            <a:extLst>
              <a:ext uri="{FF2B5EF4-FFF2-40B4-BE49-F238E27FC236}">
                <a16:creationId xmlns:a16="http://schemas.microsoft.com/office/drawing/2014/main" id="{323E8BA4-510C-428D-AD23-F2217F0AC124}"/>
              </a:ext>
            </a:extLst>
          </p:cNvPr>
          <p:cNvSpPr txBox="1">
            <a:spLocks noChangeArrowheads="1"/>
          </p:cNvSpPr>
          <p:nvPr/>
        </p:nvSpPr>
        <p:spPr>
          <a:xfrm>
            <a:off x="457200" y="1295400"/>
            <a:ext cx="8458200" cy="4953000"/>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“Then men began to </a:t>
            </a:r>
            <a:r>
              <a:rPr kumimoji="0" lang="en-GB" altLang="en-US" sz="3200"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profane</a:t>
            </a: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the name of the Lord”			</a:t>
            </a:r>
            <a:r>
              <a:rPr kumimoji="0" lang="en-GB" altLang="en-US" sz="2400" b="0" i="0" u="none" strike="noStrike" kern="1200" cap="none" spc="0" normalizeH="0" baseline="0" noProof="0" dirty="0">
                <a:ln>
                  <a:noFill/>
                </a:ln>
                <a:solidFill>
                  <a:srgbClr val="FF6600"/>
                </a:solidFill>
                <a:effectLst/>
                <a:uLnTx/>
                <a:uFillTx/>
                <a:latin typeface="Arial" panose="020B0604020202020204" pitchFamily="34" charset="0"/>
                <a:ea typeface="+mn-ea"/>
                <a:cs typeface="Arial" panose="020B0604020202020204" pitchFamily="34" charset="0"/>
              </a:rPr>
              <a:t>Gen 4:26</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“…desisted from praying in the name of the LORD”				</a:t>
            </a:r>
            <a:r>
              <a:rPr kumimoji="0" lang="en-GB" altLang="en-US" sz="2400" b="0" i="0" u="none" strike="noStrike" kern="1200" cap="none" spc="0" normalizeH="0" baseline="0" noProof="0" dirty="0">
                <a:ln>
                  <a:noFill/>
                </a:ln>
                <a:solidFill>
                  <a:srgbClr val="FF6600"/>
                </a:solidFill>
                <a:effectLst/>
                <a:uLnTx/>
                <a:uFillTx/>
                <a:latin typeface="Arial" panose="020B0604020202020204" pitchFamily="34" charset="0"/>
                <a:ea typeface="+mn-ea"/>
                <a:cs typeface="Arial" panose="020B0604020202020204" pitchFamily="34" charset="0"/>
              </a:rPr>
              <a:t>Targum of </a:t>
            </a:r>
            <a:r>
              <a:rPr kumimoji="0" lang="en-GB" altLang="en-US" sz="2400" b="0" i="0" u="none" strike="noStrike" kern="1200" cap="none" spc="0" normalizeH="0" baseline="0" noProof="0" dirty="0" err="1">
                <a:ln>
                  <a:noFill/>
                </a:ln>
                <a:solidFill>
                  <a:srgbClr val="FF6600"/>
                </a:solidFill>
                <a:effectLst/>
                <a:uLnTx/>
                <a:uFillTx/>
                <a:latin typeface="Arial" panose="020B0604020202020204" pitchFamily="34" charset="0"/>
                <a:ea typeface="+mn-ea"/>
                <a:cs typeface="Arial" panose="020B0604020202020204" pitchFamily="34" charset="0"/>
              </a:rPr>
              <a:t>Onkelos</a:t>
            </a:r>
            <a:endParaRPr kumimoji="0" lang="en-GB" altLang="en-US" sz="3200" b="0" i="0" u="none" strike="noStrike" kern="1200" cap="none" spc="0" normalizeH="0" baseline="0" noProof="0" dirty="0">
              <a:ln>
                <a:noFill/>
              </a:ln>
              <a:solidFill>
                <a:srgbClr val="FF66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“…surnamed their idols in the name of the LORD” 				</a:t>
            </a:r>
            <a:r>
              <a:rPr kumimoji="0" lang="en-GB" altLang="en-US" sz="2400" b="0" i="0" u="none" strike="noStrike" kern="1200" cap="none" spc="0" normalizeH="0" baseline="0" noProof="0" dirty="0">
                <a:ln>
                  <a:noFill/>
                </a:ln>
                <a:solidFill>
                  <a:srgbClr val="FF6600"/>
                </a:solidFill>
                <a:effectLst/>
                <a:uLnTx/>
                <a:uFillTx/>
                <a:latin typeface="Arial" panose="020B0604020202020204" pitchFamily="34" charset="0"/>
                <a:ea typeface="+mn-ea"/>
                <a:cs typeface="Arial" panose="020B0604020202020204" pitchFamily="34" charset="0"/>
              </a:rPr>
              <a:t>Targum of Jonathan</a:t>
            </a: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Kimchi, </a:t>
            </a:r>
            <a:r>
              <a:rPr kumimoji="0" lang="en-GB" altLang="en-US" sz="32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Rashi</a:t>
            </a: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Jerome and even Maimonides in his </a:t>
            </a:r>
            <a:r>
              <a:rPr kumimoji="0" lang="en-GB" altLang="en-US" sz="3200"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‘Commentary on the Mishna’</a:t>
            </a: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(c.1168) ascribes the origin of idolatry to the days of </a:t>
            </a:r>
            <a:r>
              <a:rPr kumimoji="0" lang="en-GB" altLang="en-US" sz="32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Enosh</a:t>
            </a:r>
            <a:r>
              <a:rPr kumimoji="0" lang="en-GB"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388778567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6BEC552D-F610-40EE-B9C8-CFB0C787E932}"/>
              </a:ext>
            </a:extLst>
          </p:cNvPr>
          <p:cNvCxnSpPr/>
          <p:nvPr/>
        </p:nvCxnSpPr>
        <p:spPr bwMode="auto">
          <a:xfrm flipV="1">
            <a:off x="5184779" y="1158652"/>
            <a:ext cx="0" cy="2836641"/>
          </a:xfrm>
          <a:prstGeom prst="straightConnector1">
            <a:avLst/>
          </a:prstGeom>
          <a:solidFill>
            <a:schemeClr val="accent1"/>
          </a:solidFill>
          <a:ln w="28575" cap="flat" cmpd="sng" algn="ctr">
            <a:solidFill>
              <a:srgbClr val="00B0F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15042" name="Group 106">
            <a:extLst>
              <a:ext uri="{FF2B5EF4-FFF2-40B4-BE49-F238E27FC236}">
                <a16:creationId xmlns:a16="http://schemas.microsoft.com/office/drawing/2014/main" id="{9D0C7C13-6C7D-44A8-8C69-C51B41C2E13A}"/>
              </a:ext>
            </a:extLst>
          </p:cNvPr>
          <p:cNvGrpSpPr>
            <a:grpSpLocks/>
          </p:cNvGrpSpPr>
          <p:nvPr/>
        </p:nvGrpSpPr>
        <p:grpSpPr bwMode="auto">
          <a:xfrm>
            <a:off x="401642" y="847626"/>
            <a:ext cx="8437558" cy="5259390"/>
            <a:chOff x="783" y="575"/>
            <a:chExt cx="5315" cy="3313"/>
          </a:xfrm>
        </p:grpSpPr>
        <p:sp>
          <p:nvSpPr>
            <p:cNvPr id="215137" name="Rectangle 3">
              <a:extLst>
                <a:ext uri="{FF2B5EF4-FFF2-40B4-BE49-F238E27FC236}">
                  <a16:creationId xmlns:a16="http://schemas.microsoft.com/office/drawing/2014/main" id="{4F966AE7-6488-4B45-9F32-AD333BA07033}"/>
                </a:ext>
              </a:extLst>
            </p:cNvPr>
            <p:cNvSpPr>
              <a:spLocks noChangeArrowheads="1"/>
            </p:cNvSpPr>
            <p:nvPr/>
          </p:nvSpPr>
          <p:spPr bwMode="auto">
            <a:xfrm>
              <a:off x="816" y="716"/>
              <a:ext cx="144" cy="3172"/>
            </a:xfrm>
            <a:prstGeom prst="rect">
              <a:avLst/>
            </a:prstGeom>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215138" name="Text Box 4">
              <a:extLst>
                <a:ext uri="{FF2B5EF4-FFF2-40B4-BE49-F238E27FC236}">
                  <a16:creationId xmlns:a16="http://schemas.microsoft.com/office/drawing/2014/main" id="{44454325-6224-491C-AB0D-D0F7704826A1}"/>
                </a:ext>
              </a:extLst>
            </p:cNvPr>
            <p:cNvSpPr txBox="1">
              <a:spLocks noChangeArrowheads="1"/>
            </p:cNvSpPr>
            <p:nvPr/>
          </p:nvSpPr>
          <p:spPr bwMode="auto">
            <a:xfrm rot="16200000">
              <a:off x="-95" y="1453"/>
              <a:ext cx="19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000042"/>
                  </a:solidFill>
                  <a:effectLst/>
                  <a:uLnTx/>
                  <a:uFillTx/>
                  <a:latin typeface="Arial" panose="020B0604020202020204" pitchFamily="34" charset="0"/>
                  <a:ea typeface="+mn-ea"/>
                  <a:cs typeface="Times New Roman" panose="02020603050405020304" pitchFamily="18" charset="0"/>
                </a:rPr>
                <a:t>CREATION</a:t>
              </a:r>
            </a:p>
          </p:txBody>
        </p:sp>
        <p:sp>
          <p:nvSpPr>
            <p:cNvPr id="215139" name="Rectangle 5">
              <a:extLst>
                <a:ext uri="{FF2B5EF4-FFF2-40B4-BE49-F238E27FC236}">
                  <a16:creationId xmlns:a16="http://schemas.microsoft.com/office/drawing/2014/main" id="{9878D77A-8D5B-44E9-A826-D5ADF6AB0D68}"/>
                </a:ext>
              </a:extLst>
            </p:cNvPr>
            <p:cNvSpPr>
              <a:spLocks noChangeArrowheads="1"/>
            </p:cNvSpPr>
            <p:nvPr/>
          </p:nvSpPr>
          <p:spPr bwMode="auto">
            <a:xfrm>
              <a:off x="960" y="1200"/>
              <a:ext cx="4946" cy="2544"/>
            </a:xfrm>
            <a:prstGeom prst="rect">
              <a:avLst/>
            </a:prstGeom>
            <a:noFill/>
            <a:ln w="9525">
              <a:solidFill>
                <a:srgbClr val="5F5F5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18" name="Text Box 6">
              <a:extLst>
                <a:ext uri="{FF2B5EF4-FFF2-40B4-BE49-F238E27FC236}">
                  <a16:creationId xmlns:a16="http://schemas.microsoft.com/office/drawing/2014/main" id="{63E587E5-6E1C-432C-8AA3-88EEAA3F7EDD}"/>
                </a:ext>
              </a:extLst>
            </p:cNvPr>
            <p:cNvSpPr txBox="1">
              <a:spLocks noChangeArrowheads="1"/>
            </p:cNvSpPr>
            <p:nvPr/>
          </p:nvSpPr>
          <p:spPr bwMode="auto">
            <a:xfrm rot="18000000">
              <a:off x="1039"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100</a:t>
              </a:r>
            </a:p>
          </p:txBody>
        </p:sp>
        <p:sp>
          <p:nvSpPr>
            <p:cNvPr id="4416519" name="Text Box 7">
              <a:extLst>
                <a:ext uri="{FF2B5EF4-FFF2-40B4-BE49-F238E27FC236}">
                  <a16:creationId xmlns:a16="http://schemas.microsoft.com/office/drawing/2014/main" id="{DB5C76C6-7DFC-40EF-A555-A6DF09BD4612}"/>
                </a:ext>
              </a:extLst>
            </p:cNvPr>
            <p:cNvSpPr txBox="1">
              <a:spLocks noChangeArrowheads="1"/>
            </p:cNvSpPr>
            <p:nvPr/>
          </p:nvSpPr>
          <p:spPr bwMode="auto">
            <a:xfrm rot="18000000">
              <a:off x="132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200</a:t>
              </a:r>
            </a:p>
          </p:txBody>
        </p:sp>
        <p:sp>
          <p:nvSpPr>
            <p:cNvPr id="4416520" name="Text Box 8">
              <a:extLst>
                <a:ext uri="{FF2B5EF4-FFF2-40B4-BE49-F238E27FC236}">
                  <a16:creationId xmlns:a16="http://schemas.microsoft.com/office/drawing/2014/main" id="{0D5A1764-545F-472E-A5FB-25A773EF5584}"/>
                </a:ext>
              </a:extLst>
            </p:cNvPr>
            <p:cNvSpPr txBox="1">
              <a:spLocks noChangeArrowheads="1"/>
            </p:cNvSpPr>
            <p:nvPr/>
          </p:nvSpPr>
          <p:spPr bwMode="auto">
            <a:xfrm rot="18000000">
              <a:off x="160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300</a:t>
              </a:r>
            </a:p>
          </p:txBody>
        </p:sp>
        <p:sp>
          <p:nvSpPr>
            <p:cNvPr id="4416521" name="Text Box 9">
              <a:extLst>
                <a:ext uri="{FF2B5EF4-FFF2-40B4-BE49-F238E27FC236}">
                  <a16:creationId xmlns:a16="http://schemas.microsoft.com/office/drawing/2014/main" id="{BE6D1C4A-C7D9-49A8-81AC-9516EFB2AFCD}"/>
                </a:ext>
              </a:extLst>
            </p:cNvPr>
            <p:cNvSpPr txBox="1">
              <a:spLocks noChangeArrowheads="1"/>
            </p:cNvSpPr>
            <p:nvPr/>
          </p:nvSpPr>
          <p:spPr bwMode="auto">
            <a:xfrm rot="18000000">
              <a:off x="188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400</a:t>
              </a:r>
            </a:p>
          </p:txBody>
        </p:sp>
        <p:sp>
          <p:nvSpPr>
            <p:cNvPr id="4416522" name="Text Box 10">
              <a:extLst>
                <a:ext uri="{FF2B5EF4-FFF2-40B4-BE49-F238E27FC236}">
                  <a16:creationId xmlns:a16="http://schemas.microsoft.com/office/drawing/2014/main" id="{42FF0132-F014-4173-912A-49E5C463E005}"/>
                </a:ext>
              </a:extLst>
            </p:cNvPr>
            <p:cNvSpPr txBox="1">
              <a:spLocks noChangeArrowheads="1"/>
            </p:cNvSpPr>
            <p:nvPr/>
          </p:nvSpPr>
          <p:spPr bwMode="auto">
            <a:xfrm rot="18000000">
              <a:off x="2211"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500</a:t>
              </a:r>
            </a:p>
          </p:txBody>
        </p:sp>
        <p:sp>
          <p:nvSpPr>
            <p:cNvPr id="4416523" name="Text Box 11">
              <a:extLst>
                <a:ext uri="{FF2B5EF4-FFF2-40B4-BE49-F238E27FC236}">
                  <a16:creationId xmlns:a16="http://schemas.microsoft.com/office/drawing/2014/main" id="{28C853FB-CF10-48B2-A71B-6DF415058237}"/>
                </a:ext>
              </a:extLst>
            </p:cNvPr>
            <p:cNvSpPr txBox="1">
              <a:spLocks noChangeArrowheads="1"/>
            </p:cNvSpPr>
            <p:nvPr/>
          </p:nvSpPr>
          <p:spPr bwMode="auto">
            <a:xfrm rot="18000000">
              <a:off x="249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600</a:t>
              </a:r>
            </a:p>
          </p:txBody>
        </p:sp>
        <p:sp>
          <p:nvSpPr>
            <p:cNvPr id="4416524" name="Text Box 12">
              <a:extLst>
                <a:ext uri="{FF2B5EF4-FFF2-40B4-BE49-F238E27FC236}">
                  <a16:creationId xmlns:a16="http://schemas.microsoft.com/office/drawing/2014/main" id="{8D446B6D-8AEF-4458-8413-0BF7E2EA5150}"/>
                </a:ext>
              </a:extLst>
            </p:cNvPr>
            <p:cNvSpPr txBox="1">
              <a:spLocks noChangeArrowheads="1"/>
            </p:cNvSpPr>
            <p:nvPr/>
          </p:nvSpPr>
          <p:spPr bwMode="auto">
            <a:xfrm rot="18000000">
              <a:off x="2756"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700</a:t>
              </a:r>
            </a:p>
          </p:txBody>
        </p:sp>
        <p:sp>
          <p:nvSpPr>
            <p:cNvPr id="4416525" name="Text Box 13">
              <a:extLst>
                <a:ext uri="{FF2B5EF4-FFF2-40B4-BE49-F238E27FC236}">
                  <a16:creationId xmlns:a16="http://schemas.microsoft.com/office/drawing/2014/main" id="{23F6611B-E427-40B9-93E9-E3F52227CC82}"/>
                </a:ext>
              </a:extLst>
            </p:cNvPr>
            <p:cNvSpPr txBox="1">
              <a:spLocks noChangeArrowheads="1"/>
            </p:cNvSpPr>
            <p:nvPr/>
          </p:nvSpPr>
          <p:spPr bwMode="auto">
            <a:xfrm rot="18000000">
              <a:off x="307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800</a:t>
              </a:r>
            </a:p>
          </p:txBody>
        </p:sp>
        <p:sp>
          <p:nvSpPr>
            <p:cNvPr id="4416526" name="Text Box 14">
              <a:extLst>
                <a:ext uri="{FF2B5EF4-FFF2-40B4-BE49-F238E27FC236}">
                  <a16:creationId xmlns:a16="http://schemas.microsoft.com/office/drawing/2014/main" id="{33E12AAD-C015-471B-8796-B7D44EAFF152}"/>
                </a:ext>
              </a:extLst>
            </p:cNvPr>
            <p:cNvSpPr txBox="1">
              <a:spLocks noChangeArrowheads="1"/>
            </p:cNvSpPr>
            <p:nvPr/>
          </p:nvSpPr>
          <p:spPr bwMode="auto">
            <a:xfrm rot="18000000">
              <a:off x="335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900</a:t>
              </a:r>
            </a:p>
          </p:txBody>
        </p:sp>
        <p:sp>
          <p:nvSpPr>
            <p:cNvPr id="4416527" name="Text Box 15">
              <a:extLst>
                <a:ext uri="{FF2B5EF4-FFF2-40B4-BE49-F238E27FC236}">
                  <a16:creationId xmlns:a16="http://schemas.microsoft.com/office/drawing/2014/main" id="{0683610E-9F9C-4C3A-A9F1-6EBCD4FC9A70}"/>
                </a:ext>
              </a:extLst>
            </p:cNvPr>
            <p:cNvSpPr txBox="1">
              <a:spLocks noChangeArrowheads="1"/>
            </p:cNvSpPr>
            <p:nvPr/>
          </p:nvSpPr>
          <p:spPr bwMode="auto">
            <a:xfrm rot="18000000">
              <a:off x="3620"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1000</a:t>
              </a:r>
            </a:p>
          </p:txBody>
        </p:sp>
        <p:sp>
          <p:nvSpPr>
            <p:cNvPr id="4416528" name="Text Box 16">
              <a:extLst>
                <a:ext uri="{FF2B5EF4-FFF2-40B4-BE49-F238E27FC236}">
                  <a16:creationId xmlns:a16="http://schemas.microsoft.com/office/drawing/2014/main" id="{C945A1E9-5DF6-46B5-8548-6D87CC2548B9}"/>
                </a:ext>
              </a:extLst>
            </p:cNvPr>
            <p:cNvSpPr txBox="1">
              <a:spLocks noChangeArrowheads="1"/>
            </p:cNvSpPr>
            <p:nvPr/>
          </p:nvSpPr>
          <p:spPr bwMode="auto">
            <a:xfrm rot="18000000">
              <a:off x="3942"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1100</a:t>
              </a:r>
            </a:p>
          </p:txBody>
        </p:sp>
        <p:sp>
          <p:nvSpPr>
            <p:cNvPr id="4416529" name="Text Box 17">
              <a:extLst>
                <a:ext uri="{FF2B5EF4-FFF2-40B4-BE49-F238E27FC236}">
                  <a16:creationId xmlns:a16="http://schemas.microsoft.com/office/drawing/2014/main" id="{0BA9E373-8057-48A5-8CBC-6BCEC596532D}"/>
                </a:ext>
              </a:extLst>
            </p:cNvPr>
            <p:cNvSpPr txBox="1">
              <a:spLocks noChangeArrowheads="1"/>
            </p:cNvSpPr>
            <p:nvPr/>
          </p:nvSpPr>
          <p:spPr bwMode="auto">
            <a:xfrm rot="18000000">
              <a:off x="4221"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1200</a:t>
              </a:r>
            </a:p>
          </p:txBody>
        </p:sp>
        <p:sp>
          <p:nvSpPr>
            <p:cNvPr id="215152" name="Line 18">
              <a:extLst>
                <a:ext uri="{FF2B5EF4-FFF2-40B4-BE49-F238E27FC236}">
                  <a16:creationId xmlns:a16="http://schemas.microsoft.com/office/drawing/2014/main" id="{5FC83D39-2273-4628-B0BE-A89EE8C8926A}"/>
                </a:ext>
              </a:extLst>
            </p:cNvPr>
            <p:cNvSpPr>
              <a:spLocks noChangeShapeType="1"/>
            </p:cNvSpPr>
            <p:nvPr/>
          </p:nvSpPr>
          <p:spPr bwMode="auto">
            <a:xfrm flipH="1">
              <a:off x="1248" y="1138"/>
              <a:ext cx="5"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3" name="Line 19">
              <a:extLst>
                <a:ext uri="{FF2B5EF4-FFF2-40B4-BE49-F238E27FC236}">
                  <a16:creationId xmlns:a16="http://schemas.microsoft.com/office/drawing/2014/main" id="{884EBC46-A125-4CF4-A2F3-091EA8F04BFC}"/>
                </a:ext>
              </a:extLst>
            </p:cNvPr>
            <p:cNvSpPr>
              <a:spLocks noChangeShapeType="1"/>
            </p:cNvSpPr>
            <p:nvPr/>
          </p:nvSpPr>
          <p:spPr bwMode="auto">
            <a:xfrm>
              <a:off x="153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4" name="Line 20">
              <a:extLst>
                <a:ext uri="{FF2B5EF4-FFF2-40B4-BE49-F238E27FC236}">
                  <a16:creationId xmlns:a16="http://schemas.microsoft.com/office/drawing/2014/main" id="{1DF0B294-C7BD-4FBC-BB42-AC30DC4D05DC}"/>
                </a:ext>
              </a:extLst>
            </p:cNvPr>
            <p:cNvSpPr>
              <a:spLocks noChangeShapeType="1"/>
            </p:cNvSpPr>
            <p:nvPr/>
          </p:nvSpPr>
          <p:spPr bwMode="auto">
            <a:xfrm>
              <a:off x="1824"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5" name="Line 21">
              <a:extLst>
                <a:ext uri="{FF2B5EF4-FFF2-40B4-BE49-F238E27FC236}">
                  <a16:creationId xmlns:a16="http://schemas.microsoft.com/office/drawing/2014/main" id="{3D5A8A4A-3A59-45BC-B283-58AF9EC4C156}"/>
                </a:ext>
              </a:extLst>
            </p:cNvPr>
            <p:cNvSpPr>
              <a:spLocks noChangeShapeType="1"/>
            </p:cNvSpPr>
            <p:nvPr/>
          </p:nvSpPr>
          <p:spPr bwMode="auto">
            <a:xfrm>
              <a:off x="211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6" name="Line 22">
              <a:extLst>
                <a:ext uri="{FF2B5EF4-FFF2-40B4-BE49-F238E27FC236}">
                  <a16:creationId xmlns:a16="http://schemas.microsoft.com/office/drawing/2014/main" id="{738CA8A6-9237-4691-B57A-745195306024}"/>
                </a:ext>
              </a:extLst>
            </p:cNvPr>
            <p:cNvSpPr>
              <a:spLocks noChangeShapeType="1"/>
            </p:cNvSpPr>
            <p:nvPr/>
          </p:nvSpPr>
          <p:spPr bwMode="auto">
            <a:xfrm>
              <a:off x="240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7" name="Line 23">
              <a:extLst>
                <a:ext uri="{FF2B5EF4-FFF2-40B4-BE49-F238E27FC236}">
                  <a16:creationId xmlns:a16="http://schemas.microsoft.com/office/drawing/2014/main" id="{6B0A3832-ACA8-41A2-B1F6-E5BE1CC0D911}"/>
                </a:ext>
              </a:extLst>
            </p:cNvPr>
            <p:cNvSpPr>
              <a:spLocks noChangeShapeType="1"/>
            </p:cNvSpPr>
            <p:nvPr/>
          </p:nvSpPr>
          <p:spPr bwMode="auto">
            <a:xfrm>
              <a:off x="268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8" name="Line 24">
              <a:extLst>
                <a:ext uri="{FF2B5EF4-FFF2-40B4-BE49-F238E27FC236}">
                  <a16:creationId xmlns:a16="http://schemas.microsoft.com/office/drawing/2014/main" id="{E71AFE0D-D0EA-4F4E-9A9C-59167AA55BFA}"/>
                </a:ext>
              </a:extLst>
            </p:cNvPr>
            <p:cNvSpPr>
              <a:spLocks noChangeShapeType="1"/>
            </p:cNvSpPr>
            <p:nvPr/>
          </p:nvSpPr>
          <p:spPr bwMode="auto">
            <a:xfrm>
              <a:off x="297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9" name="Line 25">
              <a:extLst>
                <a:ext uri="{FF2B5EF4-FFF2-40B4-BE49-F238E27FC236}">
                  <a16:creationId xmlns:a16="http://schemas.microsoft.com/office/drawing/2014/main" id="{3DA795DF-13FB-405A-B9FA-D9D36EC4C456}"/>
                </a:ext>
              </a:extLst>
            </p:cNvPr>
            <p:cNvSpPr>
              <a:spLocks noChangeShapeType="1"/>
            </p:cNvSpPr>
            <p:nvPr/>
          </p:nvSpPr>
          <p:spPr bwMode="auto">
            <a:xfrm>
              <a:off x="3264"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0" name="Line 26">
              <a:extLst>
                <a:ext uri="{FF2B5EF4-FFF2-40B4-BE49-F238E27FC236}">
                  <a16:creationId xmlns:a16="http://schemas.microsoft.com/office/drawing/2014/main" id="{410B6F34-5BF9-4C94-A9CD-E4C5CDAD3015}"/>
                </a:ext>
              </a:extLst>
            </p:cNvPr>
            <p:cNvSpPr>
              <a:spLocks noChangeShapeType="1"/>
            </p:cNvSpPr>
            <p:nvPr/>
          </p:nvSpPr>
          <p:spPr bwMode="auto">
            <a:xfrm>
              <a:off x="355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1" name="Line 27">
              <a:extLst>
                <a:ext uri="{FF2B5EF4-FFF2-40B4-BE49-F238E27FC236}">
                  <a16:creationId xmlns:a16="http://schemas.microsoft.com/office/drawing/2014/main" id="{18F4D9A7-8EC8-48C2-B988-75960CC82828}"/>
                </a:ext>
              </a:extLst>
            </p:cNvPr>
            <p:cNvSpPr>
              <a:spLocks noChangeShapeType="1"/>
            </p:cNvSpPr>
            <p:nvPr/>
          </p:nvSpPr>
          <p:spPr bwMode="auto">
            <a:xfrm>
              <a:off x="384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2" name="Line 28">
              <a:extLst>
                <a:ext uri="{FF2B5EF4-FFF2-40B4-BE49-F238E27FC236}">
                  <a16:creationId xmlns:a16="http://schemas.microsoft.com/office/drawing/2014/main" id="{4B6121E1-0B4A-44D7-90E1-610160C63D54}"/>
                </a:ext>
              </a:extLst>
            </p:cNvPr>
            <p:cNvSpPr>
              <a:spLocks noChangeShapeType="1"/>
            </p:cNvSpPr>
            <p:nvPr/>
          </p:nvSpPr>
          <p:spPr bwMode="auto">
            <a:xfrm>
              <a:off x="412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3" name="Line 29">
              <a:extLst>
                <a:ext uri="{FF2B5EF4-FFF2-40B4-BE49-F238E27FC236}">
                  <a16:creationId xmlns:a16="http://schemas.microsoft.com/office/drawing/2014/main" id="{E7CAACFD-EAB1-48B5-9581-519B900CF20D}"/>
                </a:ext>
              </a:extLst>
            </p:cNvPr>
            <p:cNvSpPr>
              <a:spLocks noChangeShapeType="1"/>
            </p:cNvSpPr>
            <p:nvPr/>
          </p:nvSpPr>
          <p:spPr bwMode="auto">
            <a:xfrm>
              <a:off x="441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78" name="Text Box 66">
              <a:extLst>
                <a:ext uri="{FF2B5EF4-FFF2-40B4-BE49-F238E27FC236}">
                  <a16:creationId xmlns:a16="http://schemas.microsoft.com/office/drawing/2014/main" id="{8E79FFEA-ACA1-4A3B-9BC6-41EACA77E6AC}"/>
                </a:ext>
              </a:extLst>
            </p:cNvPr>
            <p:cNvSpPr txBox="1">
              <a:spLocks noChangeArrowheads="1"/>
            </p:cNvSpPr>
            <p:nvPr/>
          </p:nvSpPr>
          <p:spPr bwMode="auto">
            <a:xfrm>
              <a:off x="1104" y="696"/>
              <a:ext cx="13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600" b="1" i="0" u="none" strike="noStrike" kern="1200" cap="none" spc="0" normalizeH="0" baseline="0" noProof="0" dirty="0">
                  <a:ln>
                    <a:noFill/>
                  </a:ln>
                  <a:solidFill>
                    <a:srgbClr val="FF99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Pre Flood Years</a:t>
              </a:r>
            </a:p>
          </p:txBody>
        </p:sp>
        <p:sp>
          <p:nvSpPr>
            <p:cNvPr id="125" name="Line 29">
              <a:extLst>
                <a:ext uri="{FF2B5EF4-FFF2-40B4-BE49-F238E27FC236}">
                  <a16:creationId xmlns:a16="http://schemas.microsoft.com/office/drawing/2014/main" id="{56E02A2E-0862-497B-B6B5-8F1FC486B20C}"/>
                </a:ext>
              </a:extLst>
            </p:cNvPr>
            <p:cNvSpPr>
              <a:spLocks noChangeShapeType="1"/>
            </p:cNvSpPr>
            <p:nvPr/>
          </p:nvSpPr>
          <p:spPr bwMode="auto">
            <a:xfrm>
              <a:off x="471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6" name="Text Box 17">
              <a:extLst>
                <a:ext uri="{FF2B5EF4-FFF2-40B4-BE49-F238E27FC236}">
                  <a16:creationId xmlns:a16="http://schemas.microsoft.com/office/drawing/2014/main" id="{248B2BD0-D9FA-4CD1-B031-EC1623EA4F31}"/>
                </a:ext>
              </a:extLst>
            </p:cNvPr>
            <p:cNvSpPr txBox="1">
              <a:spLocks noChangeArrowheads="1"/>
            </p:cNvSpPr>
            <p:nvPr/>
          </p:nvSpPr>
          <p:spPr bwMode="auto">
            <a:xfrm rot="18000000">
              <a:off x="4499" y="791"/>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1300</a:t>
              </a:r>
            </a:p>
          </p:txBody>
        </p:sp>
        <p:sp>
          <p:nvSpPr>
            <p:cNvPr id="127" name="Line 29">
              <a:extLst>
                <a:ext uri="{FF2B5EF4-FFF2-40B4-BE49-F238E27FC236}">
                  <a16:creationId xmlns:a16="http://schemas.microsoft.com/office/drawing/2014/main" id="{E9B185D1-245A-413B-95E1-109A2E407C1D}"/>
                </a:ext>
              </a:extLst>
            </p:cNvPr>
            <p:cNvSpPr>
              <a:spLocks noChangeShapeType="1"/>
            </p:cNvSpPr>
            <p:nvPr/>
          </p:nvSpPr>
          <p:spPr bwMode="auto">
            <a:xfrm>
              <a:off x="501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8" name="Line 29">
              <a:extLst>
                <a:ext uri="{FF2B5EF4-FFF2-40B4-BE49-F238E27FC236}">
                  <a16:creationId xmlns:a16="http://schemas.microsoft.com/office/drawing/2014/main" id="{2F4FC322-33AF-4D8F-A73A-AAF443641546}"/>
                </a:ext>
              </a:extLst>
            </p:cNvPr>
            <p:cNvSpPr>
              <a:spLocks noChangeShapeType="1"/>
            </p:cNvSpPr>
            <p:nvPr/>
          </p:nvSpPr>
          <p:spPr bwMode="auto">
            <a:xfrm>
              <a:off x="530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9" name="Line 29">
              <a:extLst>
                <a:ext uri="{FF2B5EF4-FFF2-40B4-BE49-F238E27FC236}">
                  <a16:creationId xmlns:a16="http://schemas.microsoft.com/office/drawing/2014/main" id="{734065C6-6217-44C7-B98B-13274D54150A}"/>
                </a:ext>
              </a:extLst>
            </p:cNvPr>
            <p:cNvSpPr>
              <a:spLocks noChangeShapeType="1"/>
            </p:cNvSpPr>
            <p:nvPr/>
          </p:nvSpPr>
          <p:spPr bwMode="auto">
            <a:xfrm>
              <a:off x="560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30" name="Text Box 17">
              <a:extLst>
                <a:ext uri="{FF2B5EF4-FFF2-40B4-BE49-F238E27FC236}">
                  <a16:creationId xmlns:a16="http://schemas.microsoft.com/office/drawing/2014/main" id="{5EDD2E1C-407D-4AB8-9E74-C0640C117CC8}"/>
                </a:ext>
              </a:extLst>
            </p:cNvPr>
            <p:cNvSpPr txBox="1">
              <a:spLocks noChangeArrowheads="1"/>
            </p:cNvSpPr>
            <p:nvPr/>
          </p:nvSpPr>
          <p:spPr bwMode="auto">
            <a:xfrm rot="18000000">
              <a:off x="4789" y="809"/>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1400</a:t>
              </a:r>
            </a:p>
          </p:txBody>
        </p:sp>
        <p:sp>
          <p:nvSpPr>
            <p:cNvPr id="131" name="Text Box 17">
              <a:extLst>
                <a:ext uri="{FF2B5EF4-FFF2-40B4-BE49-F238E27FC236}">
                  <a16:creationId xmlns:a16="http://schemas.microsoft.com/office/drawing/2014/main" id="{6B2F3AA4-4124-4D52-99FB-B6032EAEAA03}"/>
                </a:ext>
              </a:extLst>
            </p:cNvPr>
            <p:cNvSpPr txBox="1">
              <a:spLocks noChangeArrowheads="1"/>
            </p:cNvSpPr>
            <p:nvPr/>
          </p:nvSpPr>
          <p:spPr bwMode="auto">
            <a:xfrm rot="18000000">
              <a:off x="5079" y="803"/>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1500</a:t>
              </a:r>
            </a:p>
          </p:txBody>
        </p:sp>
        <p:sp>
          <p:nvSpPr>
            <p:cNvPr id="132" name="Text Box 17">
              <a:extLst>
                <a:ext uri="{FF2B5EF4-FFF2-40B4-BE49-F238E27FC236}">
                  <a16:creationId xmlns:a16="http://schemas.microsoft.com/office/drawing/2014/main" id="{F490E977-6446-4E59-896E-29A6C1DD0240}"/>
                </a:ext>
              </a:extLst>
            </p:cNvPr>
            <p:cNvSpPr txBox="1">
              <a:spLocks noChangeArrowheads="1"/>
            </p:cNvSpPr>
            <p:nvPr/>
          </p:nvSpPr>
          <p:spPr bwMode="auto">
            <a:xfrm rot="18000000">
              <a:off x="5369" y="797"/>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1600</a:t>
              </a:r>
            </a:p>
          </p:txBody>
        </p:sp>
        <p:sp>
          <p:nvSpPr>
            <p:cNvPr id="133" name="Line 29">
              <a:extLst>
                <a:ext uri="{FF2B5EF4-FFF2-40B4-BE49-F238E27FC236}">
                  <a16:creationId xmlns:a16="http://schemas.microsoft.com/office/drawing/2014/main" id="{F383F054-8686-492A-9866-DFA5F767D4B5}"/>
                </a:ext>
              </a:extLst>
            </p:cNvPr>
            <p:cNvSpPr>
              <a:spLocks noChangeShapeType="1"/>
            </p:cNvSpPr>
            <p:nvPr/>
          </p:nvSpPr>
          <p:spPr bwMode="auto">
            <a:xfrm>
              <a:off x="590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74" name="Rectangle 3">
              <a:extLst>
                <a:ext uri="{FF2B5EF4-FFF2-40B4-BE49-F238E27FC236}">
                  <a16:creationId xmlns:a16="http://schemas.microsoft.com/office/drawing/2014/main" id="{671350FD-861F-47B5-AB01-F4E63A269237}"/>
                </a:ext>
              </a:extLst>
            </p:cNvPr>
            <p:cNvSpPr>
              <a:spLocks noChangeArrowheads="1"/>
            </p:cNvSpPr>
            <p:nvPr/>
          </p:nvSpPr>
          <p:spPr bwMode="auto">
            <a:xfrm>
              <a:off x="5765" y="713"/>
              <a:ext cx="144" cy="3172"/>
            </a:xfrm>
            <a:prstGeom prst="rect">
              <a:avLst/>
            </a:prstGeom>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75" name="Text Box 4">
              <a:extLst>
                <a:ext uri="{FF2B5EF4-FFF2-40B4-BE49-F238E27FC236}">
                  <a16:creationId xmlns:a16="http://schemas.microsoft.com/office/drawing/2014/main" id="{C61BDD84-8964-4DA7-8C56-13EDE94D3A92}"/>
                </a:ext>
              </a:extLst>
            </p:cNvPr>
            <p:cNvSpPr txBox="1">
              <a:spLocks noChangeArrowheads="1"/>
            </p:cNvSpPr>
            <p:nvPr/>
          </p:nvSpPr>
          <p:spPr bwMode="auto">
            <a:xfrm rot="16200000">
              <a:off x="4855" y="1513"/>
              <a:ext cx="19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000042"/>
                  </a:solidFill>
                  <a:effectLst/>
                  <a:uLnTx/>
                  <a:uFillTx/>
                  <a:latin typeface="Arial" panose="020B0604020202020204" pitchFamily="34" charset="0"/>
                  <a:ea typeface="+mn-ea"/>
                  <a:cs typeface="Times New Roman" panose="02020603050405020304" pitchFamily="18" charset="0"/>
                </a:rPr>
                <a:t>THE FLOOD</a:t>
              </a:r>
            </a:p>
          </p:txBody>
        </p:sp>
        <p:sp>
          <p:nvSpPr>
            <p:cNvPr id="134" name="Text Box 17">
              <a:extLst>
                <a:ext uri="{FF2B5EF4-FFF2-40B4-BE49-F238E27FC236}">
                  <a16:creationId xmlns:a16="http://schemas.microsoft.com/office/drawing/2014/main" id="{724E93FC-2F1D-4065-9EC4-02DE2B1C2624}"/>
                </a:ext>
              </a:extLst>
            </p:cNvPr>
            <p:cNvSpPr txBox="1">
              <a:spLocks noChangeArrowheads="1"/>
            </p:cNvSpPr>
            <p:nvPr/>
          </p:nvSpPr>
          <p:spPr bwMode="auto">
            <a:xfrm rot="18000000">
              <a:off x="5697" y="809"/>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1700</a:t>
              </a:r>
            </a:p>
          </p:txBody>
        </p:sp>
      </p:grpSp>
      <p:sp>
        <p:nvSpPr>
          <p:cNvPr id="4416564" name="Rectangle 52">
            <a:extLst>
              <a:ext uri="{FF2B5EF4-FFF2-40B4-BE49-F238E27FC236}">
                <a16:creationId xmlns:a16="http://schemas.microsoft.com/office/drawing/2014/main" id="{8B2E9FA0-8767-4651-BBCB-6710726BC96F}"/>
              </a:ext>
            </a:extLst>
          </p:cNvPr>
          <p:cNvSpPr>
            <a:spLocks noChangeArrowheads="1"/>
          </p:cNvSpPr>
          <p:nvPr/>
        </p:nvSpPr>
        <p:spPr bwMode="auto">
          <a:xfrm>
            <a:off x="228600" y="166688"/>
            <a:ext cx="86106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The Pre Flood Generations</a:t>
            </a:r>
            <a:endParaRPr kumimoji="0" lang="en-US"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nvGrpSpPr>
          <p:cNvPr id="4416620" name="Group 108">
            <a:extLst>
              <a:ext uri="{FF2B5EF4-FFF2-40B4-BE49-F238E27FC236}">
                <a16:creationId xmlns:a16="http://schemas.microsoft.com/office/drawing/2014/main" id="{4DC9984E-AE89-4DFC-A9D1-14AFDEBFDB7C}"/>
              </a:ext>
            </a:extLst>
          </p:cNvPr>
          <p:cNvGrpSpPr>
            <a:grpSpLocks/>
          </p:cNvGrpSpPr>
          <p:nvPr/>
        </p:nvGrpSpPr>
        <p:grpSpPr bwMode="auto">
          <a:xfrm>
            <a:off x="1226952" y="2214389"/>
            <a:ext cx="4278314" cy="279400"/>
            <a:chOff x="912" y="1395"/>
            <a:chExt cx="3012" cy="176"/>
          </a:xfrm>
        </p:grpSpPr>
        <p:sp>
          <p:nvSpPr>
            <p:cNvPr id="215134" name="Rectangle 33">
              <a:extLst>
                <a:ext uri="{FF2B5EF4-FFF2-40B4-BE49-F238E27FC236}">
                  <a16:creationId xmlns:a16="http://schemas.microsoft.com/office/drawing/2014/main" id="{8A736109-B117-4A47-BA2E-D0432BF58D0C}"/>
                </a:ext>
              </a:extLst>
            </p:cNvPr>
            <p:cNvSpPr>
              <a:spLocks noChangeArrowheads="1"/>
            </p:cNvSpPr>
            <p:nvPr/>
          </p:nvSpPr>
          <p:spPr bwMode="auto">
            <a:xfrm>
              <a:off x="960" y="1432"/>
              <a:ext cx="2928" cy="10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6" name="Text Box 34">
              <a:extLst>
                <a:ext uri="{FF2B5EF4-FFF2-40B4-BE49-F238E27FC236}">
                  <a16:creationId xmlns:a16="http://schemas.microsoft.com/office/drawing/2014/main" id="{226B75D5-2B95-45BC-AF04-7915315CFBEC}"/>
                </a:ext>
              </a:extLst>
            </p:cNvPr>
            <p:cNvSpPr txBox="1">
              <a:spLocks noChangeArrowheads="1"/>
            </p:cNvSpPr>
            <p:nvPr/>
          </p:nvSpPr>
          <p:spPr bwMode="auto">
            <a:xfrm>
              <a:off x="3168" y="1398"/>
              <a:ext cx="75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1042</a:t>
              </a:r>
            </a:p>
          </p:txBody>
        </p:sp>
        <p:sp>
          <p:nvSpPr>
            <p:cNvPr id="4416565" name="Text Box 53">
              <a:extLst>
                <a:ext uri="{FF2B5EF4-FFF2-40B4-BE49-F238E27FC236}">
                  <a16:creationId xmlns:a16="http://schemas.microsoft.com/office/drawing/2014/main" id="{AABCE454-8BED-49F4-A228-032A96E0AA78}"/>
                </a:ext>
              </a:extLst>
            </p:cNvPr>
            <p:cNvSpPr txBox="1">
              <a:spLocks noChangeArrowheads="1"/>
            </p:cNvSpPr>
            <p:nvPr/>
          </p:nvSpPr>
          <p:spPr bwMode="auto">
            <a:xfrm>
              <a:off x="912" y="1395"/>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SETH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912</a:t>
              </a:r>
              <a:endPar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grpSp>
        <p:nvGrpSpPr>
          <p:cNvPr id="4416619" name="Group 107">
            <a:extLst>
              <a:ext uri="{FF2B5EF4-FFF2-40B4-BE49-F238E27FC236}">
                <a16:creationId xmlns:a16="http://schemas.microsoft.com/office/drawing/2014/main" id="{9326B91C-222E-43F6-B30D-0820D0E7871D}"/>
              </a:ext>
            </a:extLst>
          </p:cNvPr>
          <p:cNvGrpSpPr>
            <a:grpSpLocks/>
          </p:cNvGrpSpPr>
          <p:nvPr/>
        </p:nvGrpSpPr>
        <p:grpSpPr bwMode="auto">
          <a:xfrm>
            <a:off x="620652" y="1894205"/>
            <a:ext cx="4427538" cy="274637"/>
            <a:chOff x="912" y="1215"/>
            <a:chExt cx="2789" cy="173"/>
          </a:xfrm>
        </p:grpSpPr>
        <p:sp>
          <p:nvSpPr>
            <p:cNvPr id="215131" name="Rectangle 31">
              <a:extLst>
                <a:ext uri="{FF2B5EF4-FFF2-40B4-BE49-F238E27FC236}">
                  <a16:creationId xmlns:a16="http://schemas.microsoft.com/office/drawing/2014/main" id="{AF81B8BC-8B5D-4442-9C29-7938572652DC}"/>
                </a:ext>
              </a:extLst>
            </p:cNvPr>
            <p:cNvSpPr>
              <a:spLocks noChangeArrowheads="1"/>
            </p:cNvSpPr>
            <p:nvPr/>
          </p:nvSpPr>
          <p:spPr bwMode="auto">
            <a:xfrm>
              <a:off x="960" y="1244"/>
              <a:ext cx="2700" cy="11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4" name="Text Box 32">
              <a:extLst>
                <a:ext uri="{FF2B5EF4-FFF2-40B4-BE49-F238E27FC236}">
                  <a16:creationId xmlns:a16="http://schemas.microsoft.com/office/drawing/2014/main" id="{A9B33AB2-9686-4F8E-BDAD-4D8DB18A84EF}"/>
                </a:ext>
              </a:extLst>
            </p:cNvPr>
            <p:cNvSpPr txBox="1">
              <a:spLocks noChangeArrowheads="1"/>
            </p:cNvSpPr>
            <p:nvPr/>
          </p:nvSpPr>
          <p:spPr bwMode="auto">
            <a:xfrm>
              <a:off x="2981" y="1215"/>
              <a:ext cx="72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930</a:t>
              </a:r>
            </a:p>
          </p:txBody>
        </p:sp>
        <p:sp>
          <p:nvSpPr>
            <p:cNvPr id="4416566" name="Text Box 54">
              <a:extLst>
                <a:ext uri="{FF2B5EF4-FFF2-40B4-BE49-F238E27FC236}">
                  <a16:creationId xmlns:a16="http://schemas.microsoft.com/office/drawing/2014/main" id="{FF625DBD-2309-4567-A608-41763C996F06}"/>
                </a:ext>
              </a:extLst>
            </p:cNvPr>
            <p:cNvSpPr txBox="1">
              <a:spLocks noChangeArrowheads="1"/>
            </p:cNvSpPr>
            <p:nvPr/>
          </p:nvSpPr>
          <p:spPr bwMode="auto">
            <a:xfrm>
              <a:off x="912" y="1215"/>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ADAM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930</a:t>
              </a:r>
            </a:p>
          </p:txBody>
        </p:sp>
      </p:grpSp>
      <p:grpSp>
        <p:nvGrpSpPr>
          <p:cNvPr id="4416617" name="Group 105">
            <a:extLst>
              <a:ext uri="{FF2B5EF4-FFF2-40B4-BE49-F238E27FC236}">
                <a16:creationId xmlns:a16="http://schemas.microsoft.com/office/drawing/2014/main" id="{51D1B407-6FFF-4E88-ABFE-4F9A0050A214}"/>
              </a:ext>
            </a:extLst>
          </p:cNvPr>
          <p:cNvGrpSpPr>
            <a:grpSpLocks/>
          </p:cNvGrpSpPr>
          <p:nvPr/>
        </p:nvGrpSpPr>
        <p:grpSpPr bwMode="auto">
          <a:xfrm>
            <a:off x="1685813" y="2525957"/>
            <a:ext cx="4308589" cy="284162"/>
            <a:chOff x="960" y="1593"/>
            <a:chExt cx="2592" cy="179"/>
          </a:xfrm>
        </p:grpSpPr>
        <p:grpSp>
          <p:nvGrpSpPr>
            <p:cNvPr id="215127" name="Group 35">
              <a:extLst>
                <a:ext uri="{FF2B5EF4-FFF2-40B4-BE49-F238E27FC236}">
                  <a16:creationId xmlns:a16="http://schemas.microsoft.com/office/drawing/2014/main" id="{197C8047-6370-4B80-BE4F-14245DC2B70E}"/>
                </a:ext>
              </a:extLst>
            </p:cNvPr>
            <p:cNvGrpSpPr>
              <a:grpSpLocks/>
            </p:cNvGrpSpPr>
            <p:nvPr/>
          </p:nvGrpSpPr>
          <p:grpSpPr bwMode="auto">
            <a:xfrm>
              <a:off x="1008" y="1599"/>
              <a:ext cx="2544" cy="173"/>
              <a:chOff x="1200" y="1814"/>
              <a:chExt cx="2544" cy="156"/>
            </a:xfrm>
          </p:grpSpPr>
          <p:sp>
            <p:nvSpPr>
              <p:cNvPr id="215129" name="Rectangle 36">
                <a:extLst>
                  <a:ext uri="{FF2B5EF4-FFF2-40B4-BE49-F238E27FC236}">
                    <a16:creationId xmlns:a16="http://schemas.microsoft.com/office/drawing/2014/main" id="{6538D252-E45F-4192-9695-A56C7716BD3A}"/>
                  </a:ext>
                </a:extLst>
              </p:cNvPr>
              <p:cNvSpPr>
                <a:spLocks noChangeArrowheads="1"/>
              </p:cNvSpPr>
              <p:nvPr/>
            </p:nvSpPr>
            <p:spPr bwMode="auto">
              <a:xfrm>
                <a:off x="1200" y="1838"/>
                <a:ext cx="2496"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9" name="Text Box 37">
                <a:extLst>
                  <a:ext uri="{FF2B5EF4-FFF2-40B4-BE49-F238E27FC236}">
                    <a16:creationId xmlns:a16="http://schemas.microsoft.com/office/drawing/2014/main" id="{A7465BFE-5F87-4C45-8F22-FA7093AD046D}"/>
                  </a:ext>
                </a:extLst>
              </p:cNvPr>
              <p:cNvSpPr txBox="1">
                <a:spLocks noChangeArrowheads="1"/>
              </p:cNvSpPr>
              <p:nvPr/>
            </p:nvSpPr>
            <p:spPr bwMode="auto">
              <a:xfrm>
                <a:off x="2784" y="1814"/>
                <a:ext cx="960"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1140</a:t>
                </a:r>
              </a:p>
            </p:txBody>
          </p:sp>
        </p:grpSp>
        <p:sp>
          <p:nvSpPr>
            <p:cNvPr id="4416567" name="Text Box 55">
              <a:extLst>
                <a:ext uri="{FF2B5EF4-FFF2-40B4-BE49-F238E27FC236}">
                  <a16:creationId xmlns:a16="http://schemas.microsoft.com/office/drawing/2014/main" id="{AD7A1157-B22C-4145-B68D-F4C6D17CCFC1}"/>
                </a:ext>
              </a:extLst>
            </p:cNvPr>
            <p:cNvSpPr txBox="1">
              <a:spLocks noChangeArrowheads="1"/>
            </p:cNvSpPr>
            <p:nvPr/>
          </p:nvSpPr>
          <p:spPr bwMode="auto">
            <a:xfrm>
              <a:off x="960" y="1593"/>
              <a:ext cx="10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ENOS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905</a:t>
              </a: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 </a:t>
              </a:r>
            </a:p>
          </p:txBody>
        </p:sp>
      </p:grpSp>
      <p:grpSp>
        <p:nvGrpSpPr>
          <p:cNvPr id="4416621" name="Group 109">
            <a:extLst>
              <a:ext uri="{FF2B5EF4-FFF2-40B4-BE49-F238E27FC236}">
                <a16:creationId xmlns:a16="http://schemas.microsoft.com/office/drawing/2014/main" id="{36450280-4548-414A-8387-70365060AADE}"/>
              </a:ext>
            </a:extLst>
          </p:cNvPr>
          <p:cNvGrpSpPr>
            <a:grpSpLocks/>
          </p:cNvGrpSpPr>
          <p:nvPr/>
        </p:nvGrpSpPr>
        <p:grpSpPr bwMode="auto">
          <a:xfrm>
            <a:off x="2089726" y="2836100"/>
            <a:ext cx="4329554" cy="277812"/>
            <a:chOff x="1104" y="1781"/>
            <a:chExt cx="2592" cy="175"/>
          </a:xfrm>
        </p:grpSpPr>
        <p:sp>
          <p:nvSpPr>
            <p:cNvPr id="215124" name="Rectangle 38">
              <a:extLst>
                <a:ext uri="{FF2B5EF4-FFF2-40B4-BE49-F238E27FC236}">
                  <a16:creationId xmlns:a16="http://schemas.microsoft.com/office/drawing/2014/main" id="{958EFAFA-F6D5-41F2-94BC-CDD7C97C28D2}"/>
                </a:ext>
              </a:extLst>
            </p:cNvPr>
            <p:cNvSpPr>
              <a:spLocks noChangeArrowheads="1"/>
            </p:cNvSpPr>
            <p:nvPr/>
          </p:nvSpPr>
          <p:spPr bwMode="auto">
            <a:xfrm>
              <a:off x="1152" y="1819"/>
              <a:ext cx="2496"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1" name="Text Box 39">
              <a:extLst>
                <a:ext uri="{FF2B5EF4-FFF2-40B4-BE49-F238E27FC236}">
                  <a16:creationId xmlns:a16="http://schemas.microsoft.com/office/drawing/2014/main" id="{528D12E4-B21E-4AB3-85B4-FEC7CA6AFF74}"/>
                </a:ext>
              </a:extLst>
            </p:cNvPr>
            <p:cNvSpPr txBox="1">
              <a:spLocks noChangeArrowheads="1"/>
            </p:cNvSpPr>
            <p:nvPr/>
          </p:nvSpPr>
          <p:spPr bwMode="auto">
            <a:xfrm>
              <a:off x="2736" y="1781"/>
              <a:ext cx="9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1235</a:t>
              </a:r>
            </a:p>
          </p:txBody>
        </p:sp>
        <p:sp>
          <p:nvSpPr>
            <p:cNvPr id="4416568" name="Text Box 56">
              <a:extLst>
                <a:ext uri="{FF2B5EF4-FFF2-40B4-BE49-F238E27FC236}">
                  <a16:creationId xmlns:a16="http://schemas.microsoft.com/office/drawing/2014/main" id="{6A7625E1-CB20-4B12-A3A5-14B1350FE4DC}"/>
                </a:ext>
              </a:extLst>
            </p:cNvPr>
            <p:cNvSpPr txBox="1">
              <a:spLocks noChangeArrowheads="1"/>
            </p:cNvSpPr>
            <p:nvPr/>
          </p:nvSpPr>
          <p:spPr bwMode="auto">
            <a:xfrm>
              <a:off x="1104" y="1783"/>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CAINAN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910</a:t>
              </a:r>
              <a:endPar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grpSp>
        <p:nvGrpSpPr>
          <p:cNvPr id="4416622" name="Group 110">
            <a:extLst>
              <a:ext uri="{FF2B5EF4-FFF2-40B4-BE49-F238E27FC236}">
                <a16:creationId xmlns:a16="http://schemas.microsoft.com/office/drawing/2014/main" id="{57F44E6F-CD1B-4B93-ADF9-959C0B6F174F}"/>
              </a:ext>
            </a:extLst>
          </p:cNvPr>
          <p:cNvGrpSpPr>
            <a:grpSpLocks/>
          </p:cNvGrpSpPr>
          <p:nvPr/>
        </p:nvGrpSpPr>
        <p:grpSpPr bwMode="auto">
          <a:xfrm>
            <a:off x="2411418" y="3132259"/>
            <a:ext cx="4227507" cy="280703"/>
            <a:chOff x="1303" y="1976"/>
            <a:chExt cx="2729" cy="184"/>
          </a:xfrm>
        </p:grpSpPr>
        <p:sp>
          <p:nvSpPr>
            <p:cNvPr id="215121" name="Rectangle 40">
              <a:extLst>
                <a:ext uri="{FF2B5EF4-FFF2-40B4-BE49-F238E27FC236}">
                  <a16:creationId xmlns:a16="http://schemas.microsoft.com/office/drawing/2014/main" id="{549F72B1-DFE1-4511-A913-8183C84E84D0}"/>
                </a:ext>
              </a:extLst>
            </p:cNvPr>
            <p:cNvSpPr>
              <a:spLocks noChangeArrowheads="1"/>
            </p:cNvSpPr>
            <p:nvPr/>
          </p:nvSpPr>
          <p:spPr bwMode="auto">
            <a:xfrm>
              <a:off x="1344" y="2016"/>
              <a:ext cx="2636" cy="10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3" name="Text Box 41">
              <a:extLst>
                <a:ext uri="{FF2B5EF4-FFF2-40B4-BE49-F238E27FC236}">
                  <a16:creationId xmlns:a16="http://schemas.microsoft.com/office/drawing/2014/main" id="{A44F616A-758B-47CC-B087-5F9A0B8C09C3}"/>
                </a:ext>
              </a:extLst>
            </p:cNvPr>
            <p:cNvSpPr txBox="1">
              <a:spLocks noChangeArrowheads="1"/>
            </p:cNvSpPr>
            <p:nvPr/>
          </p:nvSpPr>
          <p:spPr bwMode="auto">
            <a:xfrm>
              <a:off x="3050" y="1978"/>
              <a:ext cx="98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1290</a:t>
              </a:r>
            </a:p>
          </p:txBody>
        </p:sp>
        <p:sp>
          <p:nvSpPr>
            <p:cNvPr id="4416569" name="Text Box 57">
              <a:extLst>
                <a:ext uri="{FF2B5EF4-FFF2-40B4-BE49-F238E27FC236}">
                  <a16:creationId xmlns:a16="http://schemas.microsoft.com/office/drawing/2014/main" id="{5AC7DAA0-54C4-43F2-BF43-4A1249221FD7}"/>
                </a:ext>
              </a:extLst>
            </p:cNvPr>
            <p:cNvSpPr txBox="1">
              <a:spLocks noChangeArrowheads="1"/>
            </p:cNvSpPr>
            <p:nvPr/>
          </p:nvSpPr>
          <p:spPr bwMode="auto">
            <a:xfrm>
              <a:off x="1303" y="1976"/>
              <a:ext cx="9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MAHALAEEL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895</a:t>
              </a:r>
            </a:p>
          </p:txBody>
        </p:sp>
      </p:grpSp>
      <p:grpSp>
        <p:nvGrpSpPr>
          <p:cNvPr id="4416623" name="Group 111">
            <a:extLst>
              <a:ext uri="{FF2B5EF4-FFF2-40B4-BE49-F238E27FC236}">
                <a16:creationId xmlns:a16="http://schemas.microsoft.com/office/drawing/2014/main" id="{798A167B-939D-42C3-AA19-4A4F7B94A75E}"/>
              </a:ext>
            </a:extLst>
          </p:cNvPr>
          <p:cNvGrpSpPr>
            <a:grpSpLocks/>
          </p:cNvGrpSpPr>
          <p:nvPr/>
        </p:nvGrpSpPr>
        <p:grpSpPr bwMode="auto">
          <a:xfrm>
            <a:off x="2699792" y="3441731"/>
            <a:ext cx="4631853" cy="295275"/>
            <a:chOff x="1490" y="2162"/>
            <a:chExt cx="1438" cy="186"/>
          </a:xfrm>
        </p:grpSpPr>
        <p:sp>
          <p:nvSpPr>
            <p:cNvPr id="215118" name="Rectangle 42">
              <a:extLst>
                <a:ext uri="{FF2B5EF4-FFF2-40B4-BE49-F238E27FC236}">
                  <a16:creationId xmlns:a16="http://schemas.microsoft.com/office/drawing/2014/main" id="{19DC4A0E-646E-43A4-AB17-347D2390ED79}"/>
                </a:ext>
              </a:extLst>
            </p:cNvPr>
            <p:cNvSpPr>
              <a:spLocks noChangeArrowheads="1"/>
            </p:cNvSpPr>
            <p:nvPr/>
          </p:nvSpPr>
          <p:spPr bwMode="auto">
            <a:xfrm>
              <a:off x="1518" y="2199"/>
              <a:ext cx="1385" cy="11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5" name="Text Box 43">
              <a:extLst>
                <a:ext uri="{FF2B5EF4-FFF2-40B4-BE49-F238E27FC236}">
                  <a16:creationId xmlns:a16="http://schemas.microsoft.com/office/drawing/2014/main" id="{E11037F3-F78B-4594-B500-9972A3016E18}"/>
                </a:ext>
              </a:extLst>
            </p:cNvPr>
            <p:cNvSpPr txBox="1">
              <a:spLocks noChangeArrowheads="1"/>
            </p:cNvSpPr>
            <p:nvPr/>
          </p:nvSpPr>
          <p:spPr bwMode="auto">
            <a:xfrm>
              <a:off x="2456" y="2175"/>
              <a:ext cx="4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1422</a:t>
              </a:r>
            </a:p>
          </p:txBody>
        </p:sp>
        <p:sp>
          <p:nvSpPr>
            <p:cNvPr id="4416570" name="Text Box 58">
              <a:extLst>
                <a:ext uri="{FF2B5EF4-FFF2-40B4-BE49-F238E27FC236}">
                  <a16:creationId xmlns:a16="http://schemas.microsoft.com/office/drawing/2014/main" id="{29532033-A138-4A4E-A974-7C8FD3B8ED6F}"/>
                </a:ext>
              </a:extLst>
            </p:cNvPr>
            <p:cNvSpPr txBox="1">
              <a:spLocks noChangeArrowheads="1"/>
            </p:cNvSpPr>
            <p:nvPr/>
          </p:nvSpPr>
          <p:spPr bwMode="auto">
            <a:xfrm>
              <a:off x="1490" y="2162"/>
              <a:ext cx="5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JARED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962</a:t>
              </a:r>
            </a:p>
          </p:txBody>
        </p:sp>
      </p:grpSp>
      <p:grpSp>
        <p:nvGrpSpPr>
          <p:cNvPr id="4416624" name="Group 112">
            <a:extLst>
              <a:ext uri="{FF2B5EF4-FFF2-40B4-BE49-F238E27FC236}">
                <a16:creationId xmlns:a16="http://schemas.microsoft.com/office/drawing/2014/main" id="{E689BC4F-7BA4-4DDA-AD24-E4057C08B9D3}"/>
              </a:ext>
            </a:extLst>
          </p:cNvPr>
          <p:cNvGrpSpPr>
            <a:grpSpLocks/>
          </p:cNvGrpSpPr>
          <p:nvPr/>
        </p:nvGrpSpPr>
        <p:grpSpPr bwMode="auto">
          <a:xfrm>
            <a:off x="3514991" y="3769990"/>
            <a:ext cx="1724378" cy="280988"/>
            <a:chOff x="1649" y="2350"/>
            <a:chExt cx="1535" cy="177"/>
          </a:xfrm>
        </p:grpSpPr>
        <p:sp>
          <p:nvSpPr>
            <p:cNvPr id="215115" name="Rectangle 44">
              <a:extLst>
                <a:ext uri="{FF2B5EF4-FFF2-40B4-BE49-F238E27FC236}">
                  <a16:creationId xmlns:a16="http://schemas.microsoft.com/office/drawing/2014/main" id="{86355522-C212-4BAE-9FB6-A57BC0A95D6E}"/>
                </a:ext>
              </a:extLst>
            </p:cNvPr>
            <p:cNvSpPr>
              <a:spLocks noChangeArrowheads="1"/>
            </p:cNvSpPr>
            <p:nvPr/>
          </p:nvSpPr>
          <p:spPr bwMode="auto">
            <a:xfrm>
              <a:off x="1680" y="2391"/>
              <a:ext cx="1466"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7" name="Text Box 45">
              <a:extLst>
                <a:ext uri="{FF2B5EF4-FFF2-40B4-BE49-F238E27FC236}">
                  <a16:creationId xmlns:a16="http://schemas.microsoft.com/office/drawing/2014/main" id="{908A12AD-4CCE-46F2-A9FF-7ABF04A6DECB}"/>
                </a:ext>
              </a:extLst>
            </p:cNvPr>
            <p:cNvSpPr txBox="1">
              <a:spLocks noChangeArrowheads="1"/>
            </p:cNvSpPr>
            <p:nvPr/>
          </p:nvSpPr>
          <p:spPr bwMode="auto">
            <a:xfrm>
              <a:off x="2344" y="2350"/>
              <a:ext cx="84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a:t>
              </a: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87</a:t>
              </a:r>
            </a:p>
          </p:txBody>
        </p:sp>
        <p:sp>
          <p:nvSpPr>
            <p:cNvPr id="4416571" name="Text Box 59">
              <a:extLst>
                <a:ext uri="{FF2B5EF4-FFF2-40B4-BE49-F238E27FC236}">
                  <a16:creationId xmlns:a16="http://schemas.microsoft.com/office/drawing/2014/main" id="{0D3A31BA-DBD0-4411-A59B-996BBE7D0A3D}"/>
                </a:ext>
              </a:extLst>
            </p:cNvPr>
            <p:cNvSpPr txBox="1">
              <a:spLocks noChangeArrowheads="1"/>
            </p:cNvSpPr>
            <p:nvPr/>
          </p:nvSpPr>
          <p:spPr bwMode="auto">
            <a:xfrm>
              <a:off x="1649" y="2354"/>
              <a:ext cx="9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ENOCH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365</a:t>
              </a:r>
            </a:p>
          </p:txBody>
        </p:sp>
      </p:grpSp>
      <p:sp>
        <p:nvSpPr>
          <p:cNvPr id="4416572" name="Text Box 60">
            <a:extLst>
              <a:ext uri="{FF2B5EF4-FFF2-40B4-BE49-F238E27FC236}">
                <a16:creationId xmlns:a16="http://schemas.microsoft.com/office/drawing/2014/main" id="{B04667F5-1E4D-4690-B506-956D9ABF7C11}"/>
              </a:ext>
            </a:extLst>
          </p:cNvPr>
          <p:cNvSpPr txBox="1">
            <a:spLocks noChangeArrowheads="1"/>
          </p:cNvSpPr>
          <p:nvPr/>
        </p:nvSpPr>
        <p:spPr bwMode="auto">
          <a:xfrm>
            <a:off x="3785553" y="4100627"/>
            <a:ext cx="1996054"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METHUSELAH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969</a:t>
            </a:r>
          </a:p>
        </p:txBody>
      </p:sp>
      <p:sp>
        <p:nvSpPr>
          <p:cNvPr id="4416585" name="Line 73">
            <a:extLst>
              <a:ext uri="{FF2B5EF4-FFF2-40B4-BE49-F238E27FC236}">
                <a16:creationId xmlns:a16="http://schemas.microsoft.com/office/drawing/2014/main" id="{E4876C7E-5432-4FC0-A198-19696D657ED3}"/>
              </a:ext>
            </a:extLst>
          </p:cNvPr>
          <p:cNvSpPr>
            <a:spLocks noChangeShapeType="1"/>
          </p:cNvSpPr>
          <p:nvPr/>
        </p:nvSpPr>
        <p:spPr bwMode="auto">
          <a:xfrm>
            <a:off x="1312450" y="2127567"/>
            <a:ext cx="0" cy="320675"/>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6" name="Line 74">
            <a:extLst>
              <a:ext uri="{FF2B5EF4-FFF2-40B4-BE49-F238E27FC236}">
                <a16:creationId xmlns:a16="http://schemas.microsoft.com/office/drawing/2014/main" id="{9663984D-07B8-4C53-899D-D3D42276E7D9}"/>
              </a:ext>
            </a:extLst>
          </p:cNvPr>
          <p:cNvSpPr>
            <a:spLocks noChangeShapeType="1"/>
          </p:cNvSpPr>
          <p:nvPr/>
        </p:nvSpPr>
        <p:spPr bwMode="auto">
          <a:xfrm>
            <a:off x="1763688" y="2446164"/>
            <a:ext cx="1" cy="301993"/>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7" name="Line 75">
            <a:extLst>
              <a:ext uri="{FF2B5EF4-FFF2-40B4-BE49-F238E27FC236}">
                <a16:creationId xmlns:a16="http://schemas.microsoft.com/office/drawing/2014/main" id="{AFA47904-B767-42E7-B557-3F9377B58537}"/>
              </a:ext>
            </a:extLst>
          </p:cNvPr>
          <p:cNvSpPr>
            <a:spLocks noChangeShapeType="1"/>
          </p:cNvSpPr>
          <p:nvPr/>
        </p:nvSpPr>
        <p:spPr bwMode="auto">
          <a:xfrm>
            <a:off x="2180049" y="2749073"/>
            <a:ext cx="0" cy="306387"/>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8" name="Line 76">
            <a:extLst>
              <a:ext uri="{FF2B5EF4-FFF2-40B4-BE49-F238E27FC236}">
                <a16:creationId xmlns:a16="http://schemas.microsoft.com/office/drawing/2014/main" id="{1C0ABB1B-7A3C-4501-9649-8E4462837632}"/>
              </a:ext>
            </a:extLst>
          </p:cNvPr>
          <p:cNvSpPr>
            <a:spLocks noChangeShapeType="1"/>
          </p:cNvSpPr>
          <p:nvPr/>
        </p:nvSpPr>
        <p:spPr bwMode="auto">
          <a:xfrm>
            <a:off x="2477298" y="3053080"/>
            <a:ext cx="0" cy="301726"/>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9" name="Line 77">
            <a:extLst>
              <a:ext uri="{FF2B5EF4-FFF2-40B4-BE49-F238E27FC236}">
                <a16:creationId xmlns:a16="http://schemas.microsoft.com/office/drawing/2014/main" id="{7FCEC6F8-5113-48DC-A6EC-76A0E3C1C831}"/>
              </a:ext>
            </a:extLst>
          </p:cNvPr>
          <p:cNvSpPr>
            <a:spLocks noChangeShapeType="1"/>
          </p:cNvSpPr>
          <p:nvPr/>
        </p:nvSpPr>
        <p:spPr bwMode="auto">
          <a:xfrm flipH="1">
            <a:off x="2781082" y="3354805"/>
            <a:ext cx="0" cy="321876"/>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90" name="Line 78">
            <a:extLst>
              <a:ext uri="{FF2B5EF4-FFF2-40B4-BE49-F238E27FC236}">
                <a16:creationId xmlns:a16="http://schemas.microsoft.com/office/drawing/2014/main" id="{95612702-35E8-40A0-8E01-A081A3D1C7F7}"/>
              </a:ext>
            </a:extLst>
          </p:cNvPr>
          <p:cNvSpPr>
            <a:spLocks noChangeShapeType="1"/>
          </p:cNvSpPr>
          <p:nvPr/>
        </p:nvSpPr>
        <p:spPr bwMode="auto">
          <a:xfrm>
            <a:off x="3571651" y="3686204"/>
            <a:ext cx="0" cy="30480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93" name="Text Box 81">
            <a:extLst>
              <a:ext uri="{FF2B5EF4-FFF2-40B4-BE49-F238E27FC236}">
                <a16:creationId xmlns:a16="http://schemas.microsoft.com/office/drawing/2014/main" id="{6239926A-1BF8-45AA-8CAB-EF51671F4BCF}"/>
              </a:ext>
            </a:extLst>
          </p:cNvPr>
          <p:cNvSpPr txBox="1">
            <a:spLocks noChangeArrowheads="1"/>
          </p:cNvSpPr>
          <p:nvPr/>
        </p:nvSpPr>
        <p:spPr bwMode="auto">
          <a:xfrm>
            <a:off x="1245570" y="2089389"/>
            <a:ext cx="4235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130</a:t>
            </a:r>
            <a:endPar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94" name="Text Box 82">
            <a:extLst>
              <a:ext uri="{FF2B5EF4-FFF2-40B4-BE49-F238E27FC236}">
                <a16:creationId xmlns:a16="http://schemas.microsoft.com/office/drawing/2014/main" id="{D4969327-4B1C-47E8-B809-CE2A6BAE1A86}"/>
              </a:ext>
            </a:extLst>
          </p:cNvPr>
          <p:cNvSpPr txBox="1">
            <a:spLocks noChangeArrowheads="1"/>
          </p:cNvSpPr>
          <p:nvPr/>
        </p:nvSpPr>
        <p:spPr bwMode="auto">
          <a:xfrm>
            <a:off x="1694424" y="2392270"/>
            <a:ext cx="423419" cy="20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105</a:t>
            </a:r>
          </a:p>
        </p:txBody>
      </p:sp>
      <p:sp>
        <p:nvSpPr>
          <p:cNvPr id="4416595" name="Text Box 83">
            <a:extLst>
              <a:ext uri="{FF2B5EF4-FFF2-40B4-BE49-F238E27FC236}">
                <a16:creationId xmlns:a16="http://schemas.microsoft.com/office/drawing/2014/main" id="{A0F7B3E2-E13D-4CBA-880C-4EFF34DDB870}"/>
              </a:ext>
            </a:extLst>
          </p:cNvPr>
          <p:cNvSpPr txBox="1">
            <a:spLocks noChangeArrowheads="1"/>
          </p:cNvSpPr>
          <p:nvPr/>
        </p:nvSpPr>
        <p:spPr bwMode="auto">
          <a:xfrm>
            <a:off x="2103849" y="2717641"/>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90</a:t>
            </a:r>
          </a:p>
        </p:txBody>
      </p:sp>
      <p:sp>
        <p:nvSpPr>
          <p:cNvPr id="4416596" name="Text Box 84">
            <a:extLst>
              <a:ext uri="{FF2B5EF4-FFF2-40B4-BE49-F238E27FC236}">
                <a16:creationId xmlns:a16="http://schemas.microsoft.com/office/drawing/2014/main" id="{D7B5AF87-8EC1-484F-8900-71CCCD2AED6E}"/>
              </a:ext>
            </a:extLst>
          </p:cNvPr>
          <p:cNvSpPr txBox="1">
            <a:spLocks noChangeArrowheads="1"/>
          </p:cNvSpPr>
          <p:nvPr/>
        </p:nvSpPr>
        <p:spPr bwMode="auto">
          <a:xfrm>
            <a:off x="2400715" y="2997805"/>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70</a:t>
            </a:r>
          </a:p>
        </p:txBody>
      </p:sp>
      <p:sp>
        <p:nvSpPr>
          <p:cNvPr id="4416597" name="Text Box 85">
            <a:extLst>
              <a:ext uri="{FF2B5EF4-FFF2-40B4-BE49-F238E27FC236}">
                <a16:creationId xmlns:a16="http://schemas.microsoft.com/office/drawing/2014/main" id="{67D1C860-D205-4758-88F2-F728BBC5BBC4}"/>
              </a:ext>
            </a:extLst>
          </p:cNvPr>
          <p:cNvSpPr txBox="1">
            <a:spLocks noChangeArrowheads="1"/>
          </p:cNvSpPr>
          <p:nvPr/>
        </p:nvSpPr>
        <p:spPr bwMode="auto">
          <a:xfrm>
            <a:off x="2704304" y="3313143"/>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65</a:t>
            </a:r>
          </a:p>
        </p:txBody>
      </p:sp>
      <p:sp>
        <p:nvSpPr>
          <p:cNvPr id="4416598" name="Text Box 86">
            <a:extLst>
              <a:ext uri="{FF2B5EF4-FFF2-40B4-BE49-F238E27FC236}">
                <a16:creationId xmlns:a16="http://schemas.microsoft.com/office/drawing/2014/main" id="{536B83E2-1FCA-4566-8483-62D604CA6A93}"/>
              </a:ext>
            </a:extLst>
          </p:cNvPr>
          <p:cNvSpPr txBox="1">
            <a:spLocks noChangeArrowheads="1"/>
          </p:cNvSpPr>
          <p:nvPr/>
        </p:nvSpPr>
        <p:spPr bwMode="auto">
          <a:xfrm>
            <a:off x="3523817" y="3637864"/>
            <a:ext cx="4020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162</a:t>
            </a:r>
          </a:p>
        </p:txBody>
      </p:sp>
      <p:sp>
        <p:nvSpPr>
          <p:cNvPr id="4416599" name="Text Box 87">
            <a:extLst>
              <a:ext uri="{FF2B5EF4-FFF2-40B4-BE49-F238E27FC236}">
                <a16:creationId xmlns:a16="http://schemas.microsoft.com/office/drawing/2014/main" id="{DD388E30-096A-4EB2-AFE0-EBFE277F6AD6}"/>
              </a:ext>
            </a:extLst>
          </p:cNvPr>
          <p:cNvSpPr txBox="1">
            <a:spLocks noChangeArrowheads="1"/>
          </p:cNvSpPr>
          <p:nvPr/>
        </p:nvSpPr>
        <p:spPr bwMode="auto">
          <a:xfrm>
            <a:off x="3784448" y="3958499"/>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65</a:t>
            </a:r>
          </a:p>
        </p:txBody>
      </p:sp>
      <p:sp>
        <p:nvSpPr>
          <p:cNvPr id="4416602" name="Line 90">
            <a:extLst>
              <a:ext uri="{FF2B5EF4-FFF2-40B4-BE49-F238E27FC236}">
                <a16:creationId xmlns:a16="http://schemas.microsoft.com/office/drawing/2014/main" id="{2594AC68-D88D-4721-B84D-C43B72571FEC}"/>
              </a:ext>
            </a:extLst>
          </p:cNvPr>
          <p:cNvSpPr>
            <a:spLocks noChangeShapeType="1"/>
          </p:cNvSpPr>
          <p:nvPr/>
        </p:nvSpPr>
        <p:spPr bwMode="auto">
          <a:xfrm rot="21240000" flipH="1">
            <a:off x="3827310" y="4009299"/>
            <a:ext cx="30163" cy="30480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178" name="Picture 177">
            <a:extLst>
              <a:ext uri="{FF2B5EF4-FFF2-40B4-BE49-F238E27FC236}">
                <a16:creationId xmlns:a16="http://schemas.microsoft.com/office/drawing/2014/main" id="{E4A47D01-2689-4E0F-BAA6-308F3B48EDF5}"/>
              </a:ext>
            </a:extLst>
          </p:cNvPr>
          <p:cNvPicPr>
            <a:picLocks noChangeAspect="1"/>
          </p:cNvPicPr>
          <p:nvPr/>
        </p:nvPicPr>
        <p:blipFill>
          <a:blip r:embed="rId3"/>
          <a:stretch>
            <a:fillRect/>
          </a:stretch>
        </p:blipFill>
        <p:spPr>
          <a:xfrm>
            <a:off x="7546971" y="5010653"/>
            <a:ext cx="1681682" cy="320480"/>
          </a:xfrm>
          <a:prstGeom prst="rect">
            <a:avLst/>
          </a:prstGeom>
        </p:spPr>
      </p:pic>
      <p:cxnSp>
        <p:nvCxnSpPr>
          <p:cNvPr id="5" name="Straight Arrow Connector 4">
            <a:extLst>
              <a:ext uri="{FF2B5EF4-FFF2-40B4-BE49-F238E27FC236}">
                <a16:creationId xmlns:a16="http://schemas.microsoft.com/office/drawing/2014/main" id="{D71B7A06-5A84-4525-8836-9AE44593E711}"/>
              </a:ext>
            </a:extLst>
          </p:cNvPr>
          <p:cNvCxnSpPr/>
          <p:nvPr/>
        </p:nvCxnSpPr>
        <p:spPr bwMode="auto">
          <a:xfrm>
            <a:off x="7752896" y="5445224"/>
            <a:ext cx="552677" cy="0"/>
          </a:xfrm>
          <a:prstGeom prst="straightConnector1">
            <a:avLst/>
          </a:prstGeom>
          <a:solidFill>
            <a:schemeClr val="accent1"/>
          </a:solidFill>
          <a:ln w="19050" cap="flat" cmpd="sng" algn="ctr">
            <a:solidFill>
              <a:srgbClr val="FFFF0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1F7D04FE-B59A-4936-BBD0-54AACCD20722}"/>
              </a:ext>
            </a:extLst>
          </p:cNvPr>
          <p:cNvSpPr txBox="1"/>
          <p:nvPr/>
        </p:nvSpPr>
        <p:spPr>
          <a:xfrm>
            <a:off x="7729167" y="5462804"/>
            <a:ext cx="61427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00"/>
                </a:solidFill>
                <a:effectLst/>
                <a:uLnTx/>
                <a:uFillTx/>
                <a:latin typeface="Abadi" panose="020B0604020104020204" pitchFamily="34" charset="0"/>
                <a:ea typeface="+mn-ea"/>
                <a:cs typeface="Times New Roman" panose="02020603050405020304" pitchFamily="18" charset="0"/>
              </a:rPr>
              <a:t>120yrs</a:t>
            </a:r>
            <a:endParaRPr kumimoji="0" lang="en-GB" sz="1100" b="0" i="0" u="none" strike="noStrike" kern="1200" cap="none" spc="0" normalizeH="0" baseline="0" noProof="0" dirty="0">
              <a:ln>
                <a:noFill/>
              </a:ln>
              <a:solidFill>
                <a:srgbClr val="FFFF00"/>
              </a:solidFill>
              <a:effectLst/>
              <a:uLnTx/>
              <a:uFillTx/>
              <a:latin typeface="Abadi" panose="020B0604020104020204" pitchFamily="34"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4A056DD1-D348-41D3-9ED8-E828D3FBBEC3}"/>
              </a:ext>
            </a:extLst>
          </p:cNvPr>
          <p:cNvSpPr txBox="1"/>
          <p:nvPr/>
        </p:nvSpPr>
        <p:spPr>
          <a:xfrm>
            <a:off x="313417" y="6188077"/>
            <a:ext cx="513282" cy="307777"/>
          </a:xfrm>
          <a:prstGeom prst="rect">
            <a:avLst/>
          </a:prstGeom>
          <a:noFill/>
        </p:spPr>
        <p:txBody>
          <a:bodyPr wrap="none" rtlCol="0">
            <a:spAutoFit/>
          </a:bodyPr>
          <a:lstStyle/>
          <a:p>
            <a:r>
              <a:rPr lang="en-US" sz="1400" dirty="0">
                <a:solidFill>
                  <a:schemeClr val="bg1"/>
                </a:solidFill>
                <a:latin typeface="Arial" panose="020B0604020202020204" pitchFamily="34" charset="0"/>
                <a:cs typeface="Arial" panose="020B0604020202020204" pitchFamily="34" charset="0"/>
              </a:rPr>
              <a:t>Yr 0</a:t>
            </a:r>
            <a:endParaRPr lang="en-GB" sz="1400" dirty="0">
              <a:solidFill>
                <a:schemeClr val="bg1"/>
              </a:solidFill>
              <a:latin typeface="Arial" panose="020B0604020202020204" pitchFamily="34" charset="0"/>
              <a:cs typeface="Arial" panose="020B0604020202020204" pitchFamily="34" charset="0"/>
            </a:endParaRPr>
          </a:p>
        </p:txBody>
      </p:sp>
      <p:sp>
        <p:nvSpPr>
          <p:cNvPr id="109" name="TextBox 108">
            <a:extLst>
              <a:ext uri="{FF2B5EF4-FFF2-40B4-BE49-F238E27FC236}">
                <a16:creationId xmlns:a16="http://schemas.microsoft.com/office/drawing/2014/main" id="{FDE32CB1-C9FF-42D9-9EC8-3C01C478FCA4}"/>
              </a:ext>
            </a:extLst>
          </p:cNvPr>
          <p:cNvSpPr txBox="1"/>
          <p:nvPr/>
        </p:nvSpPr>
        <p:spPr>
          <a:xfrm>
            <a:off x="8019142" y="6121585"/>
            <a:ext cx="811441" cy="307777"/>
          </a:xfrm>
          <a:prstGeom prst="rect">
            <a:avLst/>
          </a:prstGeom>
          <a:noFill/>
        </p:spPr>
        <p:txBody>
          <a:bodyPr wrap="none" rtlCol="0">
            <a:spAutoFit/>
          </a:bodyPr>
          <a:lstStyle/>
          <a:p>
            <a:r>
              <a:rPr lang="en-US" sz="1400" dirty="0">
                <a:solidFill>
                  <a:schemeClr val="bg1"/>
                </a:solidFill>
                <a:latin typeface="Arial" panose="020B0604020202020204" pitchFamily="34" charset="0"/>
                <a:cs typeface="Arial" panose="020B0604020202020204" pitchFamily="34" charset="0"/>
              </a:rPr>
              <a:t>Yr 1656</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894195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16595"/>
                                        </p:tgtEl>
                                        <p:attrNameLst>
                                          <p:attrName>style.visibility</p:attrName>
                                        </p:attrNameLst>
                                      </p:cBhvr>
                                      <p:to>
                                        <p:strVal val="visible"/>
                                      </p:to>
                                    </p:set>
                                    <p:animEffect transition="in" filter="dissolve">
                                      <p:cBhvr>
                                        <p:cTn id="7" dur="500"/>
                                        <p:tgtEl>
                                          <p:spTgt spid="4416595"/>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4416587"/>
                                        </p:tgtEl>
                                        <p:attrNameLst>
                                          <p:attrName>style.visibility</p:attrName>
                                        </p:attrNameLst>
                                      </p:cBhvr>
                                      <p:to>
                                        <p:strVal val="visible"/>
                                      </p:to>
                                    </p:set>
                                    <p:animEffect transition="in" filter="wipe(up)">
                                      <p:cBhvr>
                                        <p:cTn id="11" dur="500"/>
                                        <p:tgtEl>
                                          <p:spTgt spid="44165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416621"/>
                                        </p:tgtEl>
                                        <p:attrNameLst>
                                          <p:attrName>style.visibility</p:attrName>
                                        </p:attrNameLst>
                                      </p:cBhvr>
                                      <p:to>
                                        <p:strVal val="visible"/>
                                      </p:to>
                                    </p:set>
                                    <p:animEffect transition="in" filter="wipe(left)">
                                      <p:cBhvr>
                                        <p:cTn id="15" dur="500"/>
                                        <p:tgtEl>
                                          <p:spTgt spid="441662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416596"/>
                                        </p:tgtEl>
                                        <p:attrNameLst>
                                          <p:attrName>style.visibility</p:attrName>
                                        </p:attrNameLst>
                                      </p:cBhvr>
                                      <p:to>
                                        <p:strVal val="visible"/>
                                      </p:to>
                                    </p:set>
                                    <p:animEffect transition="in" filter="dissolve">
                                      <p:cBhvr>
                                        <p:cTn id="20" dur="500"/>
                                        <p:tgtEl>
                                          <p:spTgt spid="4416596"/>
                                        </p:tgtEl>
                                      </p:cBhvr>
                                    </p:animEffect>
                                  </p:childTnLst>
                                </p:cTn>
                              </p:par>
                            </p:childTnLst>
                          </p:cTn>
                        </p:par>
                        <p:par>
                          <p:cTn id="21" fill="hold" nodeType="afterGroup">
                            <p:stCondLst>
                              <p:cond delay="500"/>
                            </p:stCondLst>
                            <p:childTnLst>
                              <p:par>
                                <p:cTn id="22" presetID="22" presetClass="entr" presetSubtype="1" fill="hold" nodeType="afterEffect">
                                  <p:stCondLst>
                                    <p:cond delay="0"/>
                                  </p:stCondLst>
                                  <p:childTnLst>
                                    <p:set>
                                      <p:cBhvr>
                                        <p:cTn id="23" dur="1" fill="hold">
                                          <p:stCondLst>
                                            <p:cond delay="0"/>
                                          </p:stCondLst>
                                        </p:cTn>
                                        <p:tgtEl>
                                          <p:spTgt spid="4416588"/>
                                        </p:tgtEl>
                                        <p:attrNameLst>
                                          <p:attrName>style.visibility</p:attrName>
                                        </p:attrNameLst>
                                      </p:cBhvr>
                                      <p:to>
                                        <p:strVal val="visible"/>
                                      </p:to>
                                    </p:set>
                                    <p:animEffect transition="in" filter="wipe(up)">
                                      <p:cBhvr>
                                        <p:cTn id="24" dur="500"/>
                                        <p:tgtEl>
                                          <p:spTgt spid="4416588"/>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4416622"/>
                                        </p:tgtEl>
                                        <p:attrNameLst>
                                          <p:attrName>style.visibility</p:attrName>
                                        </p:attrNameLst>
                                      </p:cBhvr>
                                      <p:to>
                                        <p:strVal val="visible"/>
                                      </p:to>
                                    </p:set>
                                    <p:animEffect transition="in" filter="wipe(left)">
                                      <p:cBhvr>
                                        <p:cTn id="28" dur="500"/>
                                        <p:tgtEl>
                                          <p:spTgt spid="441662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4416597"/>
                                        </p:tgtEl>
                                        <p:attrNameLst>
                                          <p:attrName>style.visibility</p:attrName>
                                        </p:attrNameLst>
                                      </p:cBhvr>
                                      <p:to>
                                        <p:strVal val="visible"/>
                                      </p:to>
                                    </p:set>
                                    <p:animEffect transition="in" filter="dissolve">
                                      <p:cBhvr>
                                        <p:cTn id="33" dur="500"/>
                                        <p:tgtEl>
                                          <p:spTgt spid="4416597"/>
                                        </p:tgtEl>
                                      </p:cBhvr>
                                    </p:animEffect>
                                  </p:childTnLst>
                                </p:cTn>
                              </p:par>
                            </p:childTnLst>
                          </p:cTn>
                        </p:par>
                        <p:par>
                          <p:cTn id="34" fill="hold" nodeType="afterGroup">
                            <p:stCondLst>
                              <p:cond delay="500"/>
                            </p:stCondLst>
                            <p:childTnLst>
                              <p:par>
                                <p:cTn id="35" presetID="22" presetClass="entr" presetSubtype="1" fill="hold" nodeType="afterEffect">
                                  <p:stCondLst>
                                    <p:cond delay="0"/>
                                  </p:stCondLst>
                                  <p:childTnLst>
                                    <p:set>
                                      <p:cBhvr>
                                        <p:cTn id="36" dur="1" fill="hold">
                                          <p:stCondLst>
                                            <p:cond delay="0"/>
                                          </p:stCondLst>
                                        </p:cTn>
                                        <p:tgtEl>
                                          <p:spTgt spid="4416589"/>
                                        </p:tgtEl>
                                        <p:attrNameLst>
                                          <p:attrName>style.visibility</p:attrName>
                                        </p:attrNameLst>
                                      </p:cBhvr>
                                      <p:to>
                                        <p:strVal val="visible"/>
                                      </p:to>
                                    </p:set>
                                    <p:animEffect transition="in" filter="wipe(up)">
                                      <p:cBhvr>
                                        <p:cTn id="37" dur="500"/>
                                        <p:tgtEl>
                                          <p:spTgt spid="4416589"/>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4416623"/>
                                        </p:tgtEl>
                                        <p:attrNameLst>
                                          <p:attrName>style.visibility</p:attrName>
                                        </p:attrNameLst>
                                      </p:cBhvr>
                                      <p:to>
                                        <p:strVal val="visible"/>
                                      </p:to>
                                    </p:set>
                                    <p:animEffect transition="in" filter="wipe(left)">
                                      <p:cBhvr>
                                        <p:cTn id="41" dur="500"/>
                                        <p:tgtEl>
                                          <p:spTgt spid="4416623"/>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4416598"/>
                                        </p:tgtEl>
                                        <p:attrNameLst>
                                          <p:attrName>style.visibility</p:attrName>
                                        </p:attrNameLst>
                                      </p:cBhvr>
                                      <p:to>
                                        <p:strVal val="visible"/>
                                      </p:to>
                                    </p:set>
                                    <p:animEffect transition="in" filter="dissolve">
                                      <p:cBhvr>
                                        <p:cTn id="46" dur="500"/>
                                        <p:tgtEl>
                                          <p:spTgt spid="4416598"/>
                                        </p:tgtEl>
                                      </p:cBhvr>
                                    </p:animEffect>
                                  </p:childTnLst>
                                </p:cTn>
                              </p:par>
                            </p:childTnLst>
                          </p:cTn>
                        </p:par>
                        <p:par>
                          <p:cTn id="47" fill="hold" nodeType="afterGroup">
                            <p:stCondLst>
                              <p:cond delay="500"/>
                            </p:stCondLst>
                            <p:childTnLst>
                              <p:par>
                                <p:cTn id="48" presetID="22" presetClass="entr" presetSubtype="1" fill="hold" nodeType="afterEffect">
                                  <p:stCondLst>
                                    <p:cond delay="0"/>
                                  </p:stCondLst>
                                  <p:childTnLst>
                                    <p:set>
                                      <p:cBhvr>
                                        <p:cTn id="49" dur="1" fill="hold">
                                          <p:stCondLst>
                                            <p:cond delay="0"/>
                                          </p:stCondLst>
                                        </p:cTn>
                                        <p:tgtEl>
                                          <p:spTgt spid="4416590"/>
                                        </p:tgtEl>
                                        <p:attrNameLst>
                                          <p:attrName>style.visibility</p:attrName>
                                        </p:attrNameLst>
                                      </p:cBhvr>
                                      <p:to>
                                        <p:strVal val="visible"/>
                                      </p:to>
                                    </p:set>
                                    <p:animEffect transition="in" filter="wipe(up)">
                                      <p:cBhvr>
                                        <p:cTn id="50" dur="500"/>
                                        <p:tgtEl>
                                          <p:spTgt spid="4416590"/>
                                        </p:tgtEl>
                                      </p:cBhvr>
                                    </p:animEffect>
                                  </p:childTnLst>
                                </p:cTn>
                              </p:par>
                            </p:childTnLst>
                          </p:cTn>
                        </p:par>
                        <p:par>
                          <p:cTn id="51" fill="hold">
                            <p:stCondLst>
                              <p:cond delay="1000"/>
                            </p:stCondLst>
                            <p:childTnLst>
                              <p:par>
                                <p:cTn id="52" presetID="22" presetClass="entr" presetSubtype="8" fill="hold" nodeType="afterEffect">
                                  <p:stCondLst>
                                    <p:cond delay="0"/>
                                  </p:stCondLst>
                                  <p:childTnLst>
                                    <p:set>
                                      <p:cBhvr>
                                        <p:cTn id="53" dur="1" fill="hold">
                                          <p:stCondLst>
                                            <p:cond delay="0"/>
                                          </p:stCondLst>
                                        </p:cTn>
                                        <p:tgtEl>
                                          <p:spTgt spid="4416624"/>
                                        </p:tgtEl>
                                        <p:attrNameLst>
                                          <p:attrName>style.visibility</p:attrName>
                                        </p:attrNameLst>
                                      </p:cBhvr>
                                      <p:to>
                                        <p:strVal val="visible"/>
                                      </p:to>
                                    </p:set>
                                    <p:animEffect transition="in" filter="wipe(left)">
                                      <p:cBhvr>
                                        <p:cTn id="54" dur="500"/>
                                        <p:tgtEl>
                                          <p:spTgt spid="441662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down)">
                                      <p:cBhvr>
                                        <p:cTn id="59" dur="500"/>
                                        <p:tgtEl>
                                          <p:spTgt spid="3"/>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4416599"/>
                                        </p:tgtEl>
                                        <p:attrNameLst>
                                          <p:attrName>style.visibility</p:attrName>
                                        </p:attrNameLst>
                                      </p:cBhvr>
                                      <p:to>
                                        <p:strVal val="visible"/>
                                      </p:to>
                                    </p:set>
                                    <p:animEffect transition="in" filter="dissolve">
                                      <p:cBhvr>
                                        <p:cTn id="64" dur="500"/>
                                        <p:tgtEl>
                                          <p:spTgt spid="4416599"/>
                                        </p:tgtEl>
                                      </p:cBhvr>
                                    </p:animEffect>
                                  </p:childTnLst>
                                </p:cTn>
                              </p:par>
                            </p:childTnLst>
                          </p:cTn>
                        </p:par>
                        <p:par>
                          <p:cTn id="65" fill="hold" nodeType="afterGroup">
                            <p:stCondLst>
                              <p:cond delay="500"/>
                            </p:stCondLst>
                            <p:childTnLst>
                              <p:par>
                                <p:cTn id="66" presetID="22" presetClass="entr" presetSubtype="1" fill="hold" nodeType="afterEffect">
                                  <p:stCondLst>
                                    <p:cond delay="0"/>
                                  </p:stCondLst>
                                  <p:childTnLst>
                                    <p:set>
                                      <p:cBhvr>
                                        <p:cTn id="67" dur="1" fill="hold">
                                          <p:stCondLst>
                                            <p:cond delay="0"/>
                                          </p:stCondLst>
                                        </p:cTn>
                                        <p:tgtEl>
                                          <p:spTgt spid="4416602"/>
                                        </p:tgtEl>
                                        <p:attrNameLst>
                                          <p:attrName>style.visibility</p:attrName>
                                        </p:attrNameLst>
                                      </p:cBhvr>
                                      <p:to>
                                        <p:strVal val="visible"/>
                                      </p:to>
                                    </p:set>
                                    <p:animEffect transition="in" filter="wipe(up)">
                                      <p:cBhvr>
                                        <p:cTn id="68" dur="500"/>
                                        <p:tgtEl>
                                          <p:spTgt spid="4416602"/>
                                        </p:tgtEl>
                                      </p:cBhvr>
                                    </p:animEffect>
                                  </p:childTnLst>
                                </p:cTn>
                              </p:par>
                            </p:childTnLst>
                          </p:cTn>
                        </p:par>
                        <p:par>
                          <p:cTn id="69" fill="hold">
                            <p:stCondLst>
                              <p:cond delay="1000"/>
                            </p:stCondLst>
                            <p:childTnLst>
                              <p:par>
                                <p:cTn id="70" presetID="22" presetClass="entr" presetSubtype="8" fill="hold" grpId="0" nodeType="afterEffect">
                                  <p:stCondLst>
                                    <p:cond delay="0"/>
                                  </p:stCondLst>
                                  <p:childTnLst>
                                    <p:set>
                                      <p:cBhvr>
                                        <p:cTn id="71" dur="1" fill="hold">
                                          <p:stCondLst>
                                            <p:cond delay="0"/>
                                          </p:stCondLst>
                                        </p:cTn>
                                        <p:tgtEl>
                                          <p:spTgt spid="4416572"/>
                                        </p:tgtEl>
                                        <p:attrNameLst>
                                          <p:attrName>style.visibility</p:attrName>
                                        </p:attrNameLst>
                                      </p:cBhvr>
                                      <p:to>
                                        <p:strVal val="visible"/>
                                      </p:to>
                                    </p:set>
                                    <p:animEffect transition="in" filter="wipe(left)">
                                      <p:cBhvr>
                                        <p:cTn id="72" dur="500"/>
                                        <p:tgtEl>
                                          <p:spTgt spid="4416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6572" grpId="0"/>
      <p:bldP spid="4416595" grpId="0" autoUpdateAnimBg="0"/>
      <p:bldP spid="4416596" grpId="0" autoUpdateAnimBg="0"/>
      <p:bldP spid="4416597" grpId="0" autoUpdateAnimBg="0"/>
      <p:bldP spid="4416598" grpId="0" autoUpdateAnimBg="0"/>
      <p:bldP spid="441659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DB74B513-48B6-4F7E-B579-3CBD4EF4F634}"/>
              </a:ext>
            </a:extLst>
          </p:cNvPr>
          <p:cNvSpPr>
            <a:spLocks noGrp="1" noChangeArrowheads="1"/>
          </p:cNvSpPr>
          <p:nvPr>
            <p:ph type="title"/>
          </p:nvPr>
        </p:nvSpPr>
        <p:spPr>
          <a:noFill/>
        </p:spPr>
        <p:txBody>
          <a:bodyPr lIns="92075" tIns="46038" rIns="92075" bIns="46038" anchor="b"/>
          <a:lstStyle/>
          <a:p>
            <a:r>
              <a:rPr lang="en-US" altLang="en-US"/>
              <a:t>Methuselah</a:t>
            </a:r>
          </a:p>
        </p:txBody>
      </p:sp>
      <p:sp>
        <p:nvSpPr>
          <p:cNvPr id="1064963" name="Rectangle 3">
            <a:extLst>
              <a:ext uri="{FF2B5EF4-FFF2-40B4-BE49-F238E27FC236}">
                <a16:creationId xmlns:a16="http://schemas.microsoft.com/office/drawing/2014/main" id="{F6BBA2AB-BF11-4049-8324-A3407053ECAE}"/>
              </a:ext>
            </a:extLst>
          </p:cNvPr>
          <p:cNvSpPr>
            <a:spLocks noGrp="1" noChangeArrowheads="1"/>
          </p:cNvSpPr>
          <p:nvPr>
            <p:ph type="body" idx="1"/>
          </p:nvPr>
        </p:nvSpPr>
        <p:spPr>
          <a:xfrm>
            <a:off x="314325" y="1484784"/>
            <a:ext cx="8686800" cy="4943475"/>
          </a:xfrm>
          <a:noFill/>
        </p:spPr>
        <p:txBody>
          <a:bodyPr lIns="92075" tIns="46038" rIns="92075" bIns="46038"/>
          <a:lstStyle/>
          <a:p>
            <a:pPr>
              <a:buFontTx/>
              <a:buNone/>
            </a:pPr>
            <a:r>
              <a:rPr lang="en-US" altLang="en-US" dirty="0" err="1">
                <a:solidFill>
                  <a:schemeClr val="accent1"/>
                </a:solidFill>
                <a:latin typeface="HebraicaII" panose="00000400000000000000" pitchFamily="2" charset="0"/>
              </a:rPr>
              <a:t>t;Wm</a:t>
            </a:r>
            <a:r>
              <a:rPr lang="en-US" altLang="en-US" i="1" dirty="0"/>
              <a:t>	</a:t>
            </a:r>
            <a:r>
              <a:rPr lang="en-US" altLang="en-US" sz="3200" i="1" dirty="0" err="1"/>
              <a:t>muth</a:t>
            </a:r>
            <a:r>
              <a:rPr lang="en-US" altLang="en-US" sz="3200" i="1" dirty="0"/>
              <a:t>,</a:t>
            </a:r>
            <a:r>
              <a:rPr lang="en-US" altLang="en-US" sz="3200" dirty="0"/>
              <a:t> a root that means “death”</a:t>
            </a:r>
          </a:p>
          <a:p>
            <a:pPr>
              <a:buFontTx/>
              <a:buNone/>
            </a:pPr>
            <a:r>
              <a:rPr lang="en-US" altLang="en-US" dirty="0" err="1">
                <a:solidFill>
                  <a:schemeClr val="accent1"/>
                </a:solidFill>
                <a:latin typeface="HebraicaII" panose="00000400000000000000" pitchFamily="2" charset="0"/>
              </a:rPr>
              <a:t>Hlv</a:t>
            </a:r>
            <a:r>
              <a:rPr lang="en-US" altLang="en-US" i="1" dirty="0"/>
              <a:t>	</a:t>
            </a:r>
            <a:r>
              <a:rPr lang="en-US" altLang="en-US" sz="3200" i="1" dirty="0" err="1"/>
              <a:t>shalach</a:t>
            </a:r>
            <a:r>
              <a:rPr lang="en-US" altLang="en-US" sz="3200" i="1" dirty="0"/>
              <a:t>,</a:t>
            </a:r>
            <a:r>
              <a:rPr lang="en-US" altLang="en-US" sz="3200" dirty="0"/>
              <a:t> which means “to bring,” or 	“to send forth.”</a:t>
            </a:r>
          </a:p>
          <a:p>
            <a:r>
              <a:rPr lang="en-US" altLang="en-US" dirty="0"/>
              <a:t> </a:t>
            </a:r>
            <a:r>
              <a:rPr lang="en-US" altLang="en-US" sz="3200" dirty="0"/>
              <a:t>“His death shall bring...”</a:t>
            </a:r>
          </a:p>
          <a:p>
            <a:r>
              <a:rPr lang="en-US" altLang="en-US" sz="3200" dirty="0"/>
              <a:t>Enoch names his son as a prophetic warning of God’s coming judgment</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64963">
                                            <p:txEl>
                                              <p:pRg st="0" end="0"/>
                                            </p:txEl>
                                          </p:spTgt>
                                        </p:tgtEl>
                                        <p:attrNameLst>
                                          <p:attrName>style.visibility</p:attrName>
                                        </p:attrNameLst>
                                      </p:cBhvr>
                                      <p:to>
                                        <p:strVal val="visible"/>
                                      </p:to>
                                    </p:set>
                                    <p:animEffect transition="in" filter="slide(fromTop)">
                                      <p:cBhvr>
                                        <p:cTn id="7" dur="500"/>
                                        <p:tgtEl>
                                          <p:spTgt spid="10649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64963">
                                            <p:txEl>
                                              <p:pRg st="1" end="1"/>
                                            </p:txEl>
                                          </p:spTgt>
                                        </p:tgtEl>
                                        <p:attrNameLst>
                                          <p:attrName>style.visibility</p:attrName>
                                        </p:attrNameLst>
                                      </p:cBhvr>
                                      <p:to>
                                        <p:strVal val="visible"/>
                                      </p:to>
                                    </p:set>
                                    <p:animEffect transition="in" filter="slide(fromTop)">
                                      <p:cBhvr>
                                        <p:cTn id="12" dur="500"/>
                                        <p:tgtEl>
                                          <p:spTgt spid="10649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064963">
                                            <p:txEl>
                                              <p:pRg st="2" end="2"/>
                                            </p:txEl>
                                          </p:spTgt>
                                        </p:tgtEl>
                                        <p:attrNameLst>
                                          <p:attrName>style.visibility</p:attrName>
                                        </p:attrNameLst>
                                      </p:cBhvr>
                                      <p:to>
                                        <p:strVal val="visible"/>
                                      </p:to>
                                    </p:set>
                                    <p:animEffect transition="in" filter="slide(fromTop)">
                                      <p:cBhvr>
                                        <p:cTn id="17" dur="500"/>
                                        <p:tgtEl>
                                          <p:spTgt spid="10649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1064963">
                                            <p:txEl>
                                              <p:pRg st="3" end="3"/>
                                            </p:txEl>
                                          </p:spTgt>
                                        </p:tgtEl>
                                        <p:attrNameLst>
                                          <p:attrName>style.visibility</p:attrName>
                                        </p:attrNameLst>
                                      </p:cBhvr>
                                      <p:to>
                                        <p:strVal val="visible"/>
                                      </p:to>
                                    </p:set>
                                    <p:animEffect transition="in" filter="slide(fromTop)">
                                      <p:cBhvr>
                                        <p:cTn id="22" dur="500"/>
                                        <p:tgtEl>
                                          <p:spTgt spid="1064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63"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6BEC552D-F610-40EE-B9C8-CFB0C787E932}"/>
              </a:ext>
            </a:extLst>
          </p:cNvPr>
          <p:cNvCxnSpPr/>
          <p:nvPr/>
        </p:nvCxnSpPr>
        <p:spPr bwMode="auto">
          <a:xfrm flipV="1">
            <a:off x="5184779" y="1158652"/>
            <a:ext cx="0" cy="2836641"/>
          </a:xfrm>
          <a:prstGeom prst="straightConnector1">
            <a:avLst/>
          </a:prstGeom>
          <a:solidFill>
            <a:schemeClr val="accent1"/>
          </a:solidFill>
          <a:ln w="28575" cap="flat" cmpd="sng" algn="ctr">
            <a:solidFill>
              <a:srgbClr val="00B0F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15042" name="Group 106">
            <a:extLst>
              <a:ext uri="{FF2B5EF4-FFF2-40B4-BE49-F238E27FC236}">
                <a16:creationId xmlns:a16="http://schemas.microsoft.com/office/drawing/2014/main" id="{9D0C7C13-6C7D-44A8-8C69-C51B41C2E13A}"/>
              </a:ext>
            </a:extLst>
          </p:cNvPr>
          <p:cNvGrpSpPr>
            <a:grpSpLocks/>
          </p:cNvGrpSpPr>
          <p:nvPr/>
        </p:nvGrpSpPr>
        <p:grpSpPr bwMode="auto">
          <a:xfrm>
            <a:off x="401642" y="847626"/>
            <a:ext cx="8437558" cy="5259390"/>
            <a:chOff x="783" y="575"/>
            <a:chExt cx="5315" cy="3313"/>
          </a:xfrm>
        </p:grpSpPr>
        <p:sp>
          <p:nvSpPr>
            <p:cNvPr id="215137" name="Rectangle 3">
              <a:extLst>
                <a:ext uri="{FF2B5EF4-FFF2-40B4-BE49-F238E27FC236}">
                  <a16:creationId xmlns:a16="http://schemas.microsoft.com/office/drawing/2014/main" id="{4F966AE7-6488-4B45-9F32-AD333BA07033}"/>
                </a:ext>
              </a:extLst>
            </p:cNvPr>
            <p:cNvSpPr>
              <a:spLocks noChangeArrowheads="1"/>
            </p:cNvSpPr>
            <p:nvPr/>
          </p:nvSpPr>
          <p:spPr bwMode="auto">
            <a:xfrm>
              <a:off x="816" y="716"/>
              <a:ext cx="144" cy="3172"/>
            </a:xfrm>
            <a:prstGeom prst="rect">
              <a:avLst/>
            </a:prstGeom>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215138" name="Text Box 4">
              <a:extLst>
                <a:ext uri="{FF2B5EF4-FFF2-40B4-BE49-F238E27FC236}">
                  <a16:creationId xmlns:a16="http://schemas.microsoft.com/office/drawing/2014/main" id="{44454325-6224-491C-AB0D-D0F7704826A1}"/>
                </a:ext>
              </a:extLst>
            </p:cNvPr>
            <p:cNvSpPr txBox="1">
              <a:spLocks noChangeArrowheads="1"/>
            </p:cNvSpPr>
            <p:nvPr/>
          </p:nvSpPr>
          <p:spPr bwMode="auto">
            <a:xfrm rot="16200000">
              <a:off x="-95" y="1453"/>
              <a:ext cx="19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000042"/>
                  </a:solidFill>
                  <a:effectLst/>
                  <a:uLnTx/>
                  <a:uFillTx/>
                  <a:latin typeface="Arial" panose="020B0604020202020204" pitchFamily="34" charset="0"/>
                  <a:ea typeface="+mn-ea"/>
                  <a:cs typeface="Times New Roman" panose="02020603050405020304" pitchFamily="18" charset="0"/>
                </a:rPr>
                <a:t>CREATION</a:t>
              </a:r>
            </a:p>
          </p:txBody>
        </p:sp>
        <p:sp>
          <p:nvSpPr>
            <p:cNvPr id="215139" name="Rectangle 5">
              <a:extLst>
                <a:ext uri="{FF2B5EF4-FFF2-40B4-BE49-F238E27FC236}">
                  <a16:creationId xmlns:a16="http://schemas.microsoft.com/office/drawing/2014/main" id="{9878D77A-8D5B-44E9-A826-D5ADF6AB0D68}"/>
                </a:ext>
              </a:extLst>
            </p:cNvPr>
            <p:cNvSpPr>
              <a:spLocks noChangeArrowheads="1"/>
            </p:cNvSpPr>
            <p:nvPr/>
          </p:nvSpPr>
          <p:spPr bwMode="auto">
            <a:xfrm>
              <a:off x="960" y="1200"/>
              <a:ext cx="4946" cy="2544"/>
            </a:xfrm>
            <a:prstGeom prst="rect">
              <a:avLst/>
            </a:prstGeom>
            <a:noFill/>
            <a:ln w="9525">
              <a:solidFill>
                <a:srgbClr val="5F5F5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18" name="Text Box 6">
              <a:extLst>
                <a:ext uri="{FF2B5EF4-FFF2-40B4-BE49-F238E27FC236}">
                  <a16:creationId xmlns:a16="http://schemas.microsoft.com/office/drawing/2014/main" id="{63E587E5-6E1C-432C-8AA3-88EEAA3F7EDD}"/>
                </a:ext>
              </a:extLst>
            </p:cNvPr>
            <p:cNvSpPr txBox="1">
              <a:spLocks noChangeArrowheads="1"/>
            </p:cNvSpPr>
            <p:nvPr/>
          </p:nvSpPr>
          <p:spPr bwMode="auto">
            <a:xfrm rot="18000000">
              <a:off x="1039"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100</a:t>
              </a:r>
            </a:p>
          </p:txBody>
        </p:sp>
        <p:sp>
          <p:nvSpPr>
            <p:cNvPr id="4416519" name="Text Box 7">
              <a:extLst>
                <a:ext uri="{FF2B5EF4-FFF2-40B4-BE49-F238E27FC236}">
                  <a16:creationId xmlns:a16="http://schemas.microsoft.com/office/drawing/2014/main" id="{DB5C76C6-7DFC-40EF-A555-A6DF09BD4612}"/>
                </a:ext>
              </a:extLst>
            </p:cNvPr>
            <p:cNvSpPr txBox="1">
              <a:spLocks noChangeArrowheads="1"/>
            </p:cNvSpPr>
            <p:nvPr/>
          </p:nvSpPr>
          <p:spPr bwMode="auto">
            <a:xfrm rot="18000000">
              <a:off x="132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200</a:t>
              </a:r>
            </a:p>
          </p:txBody>
        </p:sp>
        <p:sp>
          <p:nvSpPr>
            <p:cNvPr id="4416520" name="Text Box 8">
              <a:extLst>
                <a:ext uri="{FF2B5EF4-FFF2-40B4-BE49-F238E27FC236}">
                  <a16:creationId xmlns:a16="http://schemas.microsoft.com/office/drawing/2014/main" id="{0D5A1764-545F-472E-A5FB-25A773EF5584}"/>
                </a:ext>
              </a:extLst>
            </p:cNvPr>
            <p:cNvSpPr txBox="1">
              <a:spLocks noChangeArrowheads="1"/>
            </p:cNvSpPr>
            <p:nvPr/>
          </p:nvSpPr>
          <p:spPr bwMode="auto">
            <a:xfrm rot="18000000">
              <a:off x="160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300</a:t>
              </a:r>
            </a:p>
          </p:txBody>
        </p:sp>
        <p:sp>
          <p:nvSpPr>
            <p:cNvPr id="4416521" name="Text Box 9">
              <a:extLst>
                <a:ext uri="{FF2B5EF4-FFF2-40B4-BE49-F238E27FC236}">
                  <a16:creationId xmlns:a16="http://schemas.microsoft.com/office/drawing/2014/main" id="{BE6D1C4A-C7D9-49A8-81AC-9516EFB2AFCD}"/>
                </a:ext>
              </a:extLst>
            </p:cNvPr>
            <p:cNvSpPr txBox="1">
              <a:spLocks noChangeArrowheads="1"/>
            </p:cNvSpPr>
            <p:nvPr/>
          </p:nvSpPr>
          <p:spPr bwMode="auto">
            <a:xfrm rot="18000000">
              <a:off x="188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400</a:t>
              </a:r>
            </a:p>
          </p:txBody>
        </p:sp>
        <p:sp>
          <p:nvSpPr>
            <p:cNvPr id="4416522" name="Text Box 10">
              <a:extLst>
                <a:ext uri="{FF2B5EF4-FFF2-40B4-BE49-F238E27FC236}">
                  <a16:creationId xmlns:a16="http://schemas.microsoft.com/office/drawing/2014/main" id="{42FF0132-F014-4173-912A-49E5C463E005}"/>
                </a:ext>
              </a:extLst>
            </p:cNvPr>
            <p:cNvSpPr txBox="1">
              <a:spLocks noChangeArrowheads="1"/>
            </p:cNvSpPr>
            <p:nvPr/>
          </p:nvSpPr>
          <p:spPr bwMode="auto">
            <a:xfrm rot="18000000">
              <a:off x="2211"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500</a:t>
              </a:r>
            </a:p>
          </p:txBody>
        </p:sp>
        <p:sp>
          <p:nvSpPr>
            <p:cNvPr id="4416523" name="Text Box 11">
              <a:extLst>
                <a:ext uri="{FF2B5EF4-FFF2-40B4-BE49-F238E27FC236}">
                  <a16:creationId xmlns:a16="http://schemas.microsoft.com/office/drawing/2014/main" id="{28C853FB-CF10-48B2-A71B-6DF415058237}"/>
                </a:ext>
              </a:extLst>
            </p:cNvPr>
            <p:cNvSpPr txBox="1">
              <a:spLocks noChangeArrowheads="1"/>
            </p:cNvSpPr>
            <p:nvPr/>
          </p:nvSpPr>
          <p:spPr bwMode="auto">
            <a:xfrm rot="18000000">
              <a:off x="249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600</a:t>
              </a:r>
            </a:p>
          </p:txBody>
        </p:sp>
        <p:sp>
          <p:nvSpPr>
            <p:cNvPr id="4416524" name="Text Box 12">
              <a:extLst>
                <a:ext uri="{FF2B5EF4-FFF2-40B4-BE49-F238E27FC236}">
                  <a16:creationId xmlns:a16="http://schemas.microsoft.com/office/drawing/2014/main" id="{8D446B6D-8AEF-4458-8413-0BF7E2EA5150}"/>
                </a:ext>
              </a:extLst>
            </p:cNvPr>
            <p:cNvSpPr txBox="1">
              <a:spLocks noChangeArrowheads="1"/>
            </p:cNvSpPr>
            <p:nvPr/>
          </p:nvSpPr>
          <p:spPr bwMode="auto">
            <a:xfrm rot="18000000">
              <a:off x="2756"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700</a:t>
              </a:r>
            </a:p>
          </p:txBody>
        </p:sp>
        <p:sp>
          <p:nvSpPr>
            <p:cNvPr id="4416525" name="Text Box 13">
              <a:extLst>
                <a:ext uri="{FF2B5EF4-FFF2-40B4-BE49-F238E27FC236}">
                  <a16:creationId xmlns:a16="http://schemas.microsoft.com/office/drawing/2014/main" id="{23F6611B-E427-40B9-93E9-E3F52227CC82}"/>
                </a:ext>
              </a:extLst>
            </p:cNvPr>
            <p:cNvSpPr txBox="1">
              <a:spLocks noChangeArrowheads="1"/>
            </p:cNvSpPr>
            <p:nvPr/>
          </p:nvSpPr>
          <p:spPr bwMode="auto">
            <a:xfrm rot="18000000">
              <a:off x="3073"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800</a:t>
              </a:r>
            </a:p>
          </p:txBody>
        </p:sp>
        <p:sp>
          <p:nvSpPr>
            <p:cNvPr id="4416526" name="Text Box 14">
              <a:extLst>
                <a:ext uri="{FF2B5EF4-FFF2-40B4-BE49-F238E27FC236}">
                  <a16:creationId xmlns:a16="http://schemas.microsoft.com/office/drawing/2014/main" id="{33E12AAD-C015-471B-8796-B7D44EAFF152}"/>
                </a:ext>
              </a:extLst>
            </p:cNvPr>
            <p:cNvSpPr txBox="1">
              <a:spLocks noChangeArrowheads="1"/>
            </p:cNvSpPr>
            <p:nvPr/>
          </p:nvSpPr>
          <p:spPr bwMode="auto">
            <a:xfrm rot="18000000">
              <a:off x="3357"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900</a:t>
              </a:r>
            </a:p>
          </p:txBody>
        </p:sp>
        <p:sp>
          <p:nvSpPr>
            <p:cNvPr id="4416527" name="Text Box 15">
              <a:extLst>
                <a:ext uri="{FF2B5EF4-FFF2-40B4-BE49-F238E27FC236}">
                  <a16:creationId xmlns:a16="http://schemas.microsoft.com/office/drawing/2014/main" id="{0683610E-9F9C-4C3A-A9F1-6EBCD4FC9A70}"/>
                </a:ext>
              </a:extLst>
            </p:cNvPr>
            <p:cNvSpPr txBox="1">
              <a:spLocks noChangeArrowheads="1"/>
            </p:cNvSpPr>
            <p:nvPr/>
          </p:nvSpPr>
          <p:spPr bwMode="auto">
            <a:xfrm rot="18000000">
              <a:off x="3620"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1000</a:t>
              </a:r>
            </a:p>
          </p:txBody>
        </p:sp>
        <p:sp>
          <p:nvSpPr>
            <p:cNvPr id="4416528" name="Text Box 16">
              <a:extLst>
                <a:ext uri="{FF2B5EF4-FFF2-40B4-BE49-F238E27FC236}">
                  <a16:creationId xmlns:a16="http://schemas.microsoft.com/office/drawing/2014/main" id="{C945A1E9-5DF6-46B5-8548-6D87CC2548B9}"/>
                </a:ext>
              </a:extLst>
            </p:cNvPr>
            <p:cNvSpPr txBox="1">
              <a:spLocks noChangeArrowheads="1"/>
            </p:cNvSpPr>
            <p:nvPr/>
          </p:nvSpPr>
          <p:spPr bwMode="auto">
            <a:xfrm rot="18000000">
              <a:off x="3942"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1100</a:t>
              </a:r>
            </a:p>
          </p:txBody>
        </p:sp>
        <p:sp>
          <p:nvSpPr>
            <p:cNvPr id="4416529" name="Text Box 17">
              <a:extLst>
                <a:ext uri="{FF2B5EF4-FFF2-40B4-BE49-F238E27FC236}">
                  <a16:creationId xmlns:a16="http://schemas.microsoft.com/office/drawing/2014/main" id="{0BA9E373-8057-48A5-8CBC-6BCEC596532D}"/>
                </a:ext>
              </a:extLst>
            </p:cNvPr>
            <p:cNvSpPr txBox="1">
              <a:spLocks noChangeArrowheads="1"/>
            </p:cNvSpPr>
            <p:nvPr/>
          </p:nvSpPr>
          <p:spPr bwMode="auto">
            <a:xfrm rot="18000000">
              <a:off x="4221" y="785"/>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1200</a:t>
              </a:r>
            </a:p>
          </p:txBody>
        </p:sp>
        <p:sp>
          <p:nvSpPr>
            <p:cNvPr id="215152" name="Line 18">
              <a:extLst>
                <a:ext uri="{FF2B5EF4-FFF2-40B4-BE49-F238E27FC236}">
                  <a16:creationId xmlns:a16="http://schemas.microsoft.com/office/drawing/2014/main" id="{5FC83D39-2273-4628-B0BE-A89EE8C8926A}"/>
                </a:ext>
              </a:extLst>
            </p:cNvPr>
            <p:cNvSpPr>
              <a:spLocks noChangeShapeType="1"/>
            </p:cNvSpPr>
            <p:nvPr/>
          </p:nvSpPr>
          <p:spPr bwMode="auto">
            <a:xfrm flipH="1">
              <a:off x="1248" y="1138"/>
              <a:ext cx="5"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3" name="Line 19">
              <a:extLst>
                <a:ext uri="{FF2B5EF4-FFF2-40B4-BE49-F238E27FC236}">
                  <a16:creationId xmlns:a16="http://schemas.microsoft.com/office/drawing/2014/main" id="{884EBC46-A125-4CF4-A2F3-091EA8F04BFC}"/>
                </a:ext>
              </a:extLst>
            </p:cNvPr>
            <p:cNvSpPr>
              <a:spLocks noChangeShapeType="1"/>
            </p:cNvSpPr>
            <p:nvPr/>
          </p:nvSpPr>
          <p:spPr bwMode="auto">
            <a:xfrm>
              <a:off x="153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4" name="Line 20">
              <a:extLst>
                <a:ext uri="{FF2B5EF4-FFF2-40B4-BE49-F238E27FC236}">
                  <a16:creationId xmlns:a16="http://schemas.microsoft.com/office/drawing/2014/main" id="{1DF0B294-C7BD-4FBC-BB42-AC30DC4D05DC}"/>
                </a:ext>
              </a:extLst>
            </p:cNvPr>
            <p:cNvSpPr>
              <a:spLocks noChangeShapeType="1"/>
            </p:cNvSpPr>
            <p:nvPr/>
          </p:nvSpPr>
          <p:spPr bwMode="auto">
            <a:xfrm>
              <a:off x="1824"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5" name="Line 21">
              <a:extLst>
                <a:ext uri="{FF2B5EF4-FFF2-40B4-BE49-F238E27FC236}">
                  <a16:creationId xmlns:a16="http://schemas.microsoft.com/office/drawing/2014/main" id="{3D5A8A4A-3A59-45BC-B283-58AF9EC4C156}"/>
                </a:ext>
              </a:extLst>
            </p:cNvPr>
            <p:cNvSpPr>
              <a:spLocks noChangeShapeType="1"/>
            </p:cNvSpPr>
            <p:nvPr/>
          </p:nvSpPr>
          <p:spPr bwMode="auto">
            <a:xfrm>
              <a:off x="211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6" name="Line 22">
              <a:extLst>
                <a:ext uri="{FF2B5EF4-FFF2-40B4-BE49-F238E27FC236}">
                  <a16:creationId xmlns:a16="http://schemas.microsoft.com/office/drawing/2014/main" id="{738CA8A6-9237-4691-B57A-745195306024}"/>
                </a:ext>
              </a:extLst>
            </p:cNvPr>
            <p:cNvSpPr>
              <a:spLocks noChangeShapeType="1"/>
            </p:cNvSpPr>
            <p:nvPr/>
          </p:nvSpPr>
          <p:spPr bwMode="auto">
            <a:xfrm>
              <a:off x="240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7" name="Line 23">
              <a:extLst>
                <a:ext uri="{FF2B5EF4-FFF2-40B4-BE49-F238E27FC236}">
                  <a16:creationId xmlns:a16="http://schemas.microsoft.com/office/drawing/2014/main" id="{6B0A3832-ACA8-41A2-B1F6-E5BE1CC0D911}"/>
                </a:ext>
              </a:extLst>
            </p:cNvPr>
            <p:cNvSpPr>
              <a:spLocks noChangeShapeType="1"/>
            </p:cNvSpPr>
            <p:nvPr/>
          </p:nvSpPr>
          <p:spPr bwMode="auto">
            <a:xfrm>
              <a:off x="268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8" name="Line 24">
              <a:extLst>
                <a:ext uri="{FF2B5EF4-FFF2-40B4-BE49-F238E27FC236}">
                  <a16:creationId xmlns:a16="http://schemas.microsoft.com/office/drawing/2014/main" id="{E71AFE0D-D0EA-4F4E-9A9C-59167AA55BFA}"/>
                </a:ext>
              </a:extLst>
            </p:cNvPr>
            <p:cNvSpPr>
              <a:spLocks noChangeShapeType="1"/>
            </p:cNvSpPr>
            <p:nvPr/>
          </p:nvSpPr>
          <p:spPr bwMode="auto">
            <a:xfrm>
              <a:off x="297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59" name="Line 25">
              <a:extLst>
                <a:ext uri="{FF2B5EF4-FFF2-40B4-BE49-F238E27FC236}">
                  <a16:creationId xmlns:a16="http://schemas.microsoft.com/office/drawing/2014/main" id="{3DA795DF-13FB-405A-B9FA-D9D36EC4C456}"/>
                </a:ext>
              </a:extLst>
            </p:cNvPr>
            <p:cNvSpPr>
              <a:spLocks noChangeShapeType="1"/>
            </p:cNvSpPr>
            <p:nvPr/>
          </p:nvSpPr>
          <p:spPr bwMode="auto">
            <a:xfrm>
              <a:off x="3264"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0" name="Line 26">
              <a:extLst>
                <a:ext uri="{FF2B5EF4-FFF2-40B4-BE49-F238E27FC236}">
                  <a16:creationId xmlns:a16="http://schemas.microsoft.com/office/drawing/2014/main" id="{410B6F34-5BF9-4C94-A9CD-E4C5CDAD3015}"/>
                </a:ext>
              </a:extLst>
            </p:cNvPr>
            <p:cNvSpPr>
              <a:spLocks noChangeShapeType="1"/>
            </p:cNvSpPr>
            <p:nvPr/>
          </p:nvSpPr>
          <p:spPr bwMode="auto">
            <a:xfrm>
              <a:off x="355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1" name="Line 27">
              <a:extLst>
                <a:ext uri="{FF2B5EF4-FFF2-40B4-BE49-F238E27FC236}">
                  <a16:creationId xmlns:a16="http://schemas.microsoft.com/office/drawing/2014/main" id="{18F4D9A7-8EC8-48C2-B988-75960CC82828}"/>
                </a:ext>
              </a:extLst>
            </p:cNvPr>
            <p:cNvSpPr>
              <a:spLocks noChangeShapeType="1"/>
            </p:cNvSpPr>
            <p:nvPr/>
          </p:nvSpPr>
          <p:spPr bwMode="auto">
            <a:xfrm>
              <a:off x="384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2" name="Line 28">
              <a:extLst>
                <a:ext uri="{FF2B5EF4-FFF2-40B4-BE49-F238E27FC236}">
                  <a16:creationId xmlns:a16="http://schemas.microsoft.com/office/drawing/2014/main" id="{4B6121E1-0B4A-44D7-90E1-610160C63D54}"/>
                </a:ext>
              </a:extLst>
            </p:cNvPr>
            <p:cNvSpPr>
              <a:spLocks noChangeShapeType="1"/>
            </p:cNvSpPr>
            <p:nvPr/>
          </p:nvSpPr>
          <p:spPr bwMode="auto">
            <a:xfrm>
              <a:off x="412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15163" name="Line 29">
              <a:extLst>
                <a:ext uri="{FF2B5EF4-FFF2-40B4-BE49-F238E27FC236}">
                  <a16:creationId xmlns:a16="http://schemas.microsoft.com/office/drawing/2014/main" id="{E7CAACFD-EAB1-48B5-9581-519B900CF20D}"/>
                </a:ext>
              </a:extLst>
            </p:cNvPr>
            <p:cNvSpPr>
              <a:spLocks noChangeShapeType="1"/>
            </p:cNvSpPr>
            <p:nvPr/>
          </p:nvSpPr>
          <p:spPr bwMode="auto">
            <a:xfrm>
              <a:off x="441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78" name="Text Box 66">
              <a:extLst>
                <a:ext uri="{FF2B5EF4-FFF2-40B4-BE49-F238E27FC236}">
                  <a16:creationId xmlns:a16="http://schemas.microsoft.com/office/drawing/2014/main" id="{8E79FFEA-ACA1-4A3B-9BC6-41EACA77E6AC}"/>
                </a:ext>
              </a:extLst>
            </p:cNvPr>
            <p:cNvSpPr txBox="1">
              <a:spLocks noChangeArrowheads="1"/>
            </p:cNvSpPr>
            <p:nvPr/>
          </p:nvSpPr>
          <p:spPr bwMode="auto">
            <a:xfrm>
              <a:off x="1104" y="696"/>
              <a:ext cx="13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600" b="1" i="0" u="none" strike="noStrike" kern="1200" cap="none" spc="0" normalizeH="0" baseline="0" noProof="0" dirty="0">
                  <a:ln>
                    <a:noFill/>
                  </a:ln>
                  <a:solidFill>
                    <a:srgbClr val="FF99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Pre Flood Years</a:t>
              </a:r>
            </a:p>
          </p:txBody>
        </p:sp>
        <p:sp>
          <p:nvSpPr>
            <p:cNvPr id="125" name="Line 29">
              <a:extLst>
                <a:ext uri="{FF2B5EF4-FFF2-40B4-BE49-F238E27FC236}">
                  <a16:creationId xmlns:a16="http://schemas.microsoft.com/office/drawing/2014/main" id="{56E02A2E-0862-497B-B6B5-8F1FC486B20C}"/>
                </a:ext>
              </a:extLst>
            </p:cNvPr>
            <p:cNvSpPr>
              <a:spLocks noChangeShapeType="1"/>
            </p:cNvSpPr>
            <p:nvPr/>
          </p:nvSpPr>
          <p:spPr bwMode="auto">
            <a:xfrm>
              <a:off x="4712"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6" name="Text Box 17">
              <a:extLst>
                <a:ext uri="{FF2B5EF4-FFF2-40B4-BE49-F238E27FC236}">
                  <a16:creationId xmlns:a16="http://schemas.microsoft.com/office/drawing/2014/main" id="{248B2BD0-D9FA-4CD1-B031-EC1623EA4F31}"/>
                </a:ext>
              </a:extLst>
            </p:cNvPr>
            <p:cNvSpPr txBox="1">
              <a:spLocks noChangeArrowheads="1"/>
            </p:cNvSpPr>
            <p:nvPr/>
          </p:nvSpPr>
          <p:spPr bwMode="auto">
            <a:xfrm rot="18000000">
              <a:off x="4499" y="791"/>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1300</a:t>
              </a:r>
            </a:p>
          </p:txBody>
        </p:sp>
        <p:sp>
          <p:nvSpPr>
            <p:cNvPr id="127" name="Line 29">
              <a:extLst>
                <a:ext uri="{FF2B5EF4-FFF2-40B4-BE49-F238E27FC236}">
                  <a16:creationId xmlns:a16="http://schemas.microsoft.com/office/drawing/2014/main" id="{E9B185D1-245A-413B-95E1-109A2E407C1D}"/>
                </a:ext>
              </a:extLst>
            </p:cNvPr>
            <p:cNvSpPr>
              <a:spLocks noChangeShapeType="1"/>
            </p:cNvSpPr>
            <p:nvPr/>
          </p:nvSpPr>
          <p:spPr bwMode="auto">
            <a:xfrm>
              <a:off x="5010"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8" name="Line 29">
              <a:extLst>
                <a:ext uri="{FF2B5EF4-FFF2-40B4-BE49-F238E27FC236}">
                  <a16:creationId xmlns:a16="http://schemas.microsoft.com/office/drawing/2014/main" id="{2F4FC322-33AF-4D8F-A73A-AAF443641546}"/>
                </a:ext>
              </a:extLst>
            </p:cNvPr>
            <p:cNvSpPr>
              <a:spLocks noChangeShapeType="1"/>
            </p:cNvSpPr>
            <p:nvPr/>
          </p:nvSpPr>
          <p:spPr bwMode="auto">
            <a:xfrm>
              <a:off x="530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9" name="Line 29">
              <a:extLst>
                <a:ext uri="{FF2B5EF4-FFF2-40B4-BE49-F238E27FC236}">
                  <a16:creationId xmlns:a16="http://schemas.microsoft.com/office/drawing/2014/main" id="{734065C6-6217-44C7-B98B-13274D54150A}"/>
                </a:ext>
              </a:extLst>
            </p:cNvPr>
            <p:cNvSpPr>
              <a:spLocks noChangeShapeType="1"/>
            </p:cNvSpPr>
            <p:nvPr/>
          </p:nvSpPr>
          <p:spPr bwMode="auto">
            <a:xfrm>
              <a:off x="5606"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30" name="Text Box 17">
              <a:extLst>
                <a:ext uri="{FF2B5EF4-FFF2-40B4-BE49-F238E27FC236}">
                  <a16:creationId xmlns:a16="http://schemas.microsoft.com/office/drawing/2014/main" id="{5EDD2E1C-407D-4AB8-9E74-C0640C117CC8}"/>
                </a:ext>
              </a:extLst>
            </p:cNvPr>
            <p:cNvSpPr txBox="1">
              <a:spLocks noChangeArrowheads="1"/>
            </p:cNvSpPr>
            <p:nvPr/>
          </p:nvSpPr>
          <p:spPr bwMode="auto">
            <a:xfrm rot="18000000">
              <a:off x="4789" y="809"/>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1400</a:t>
              </a:r>
            </a:p>
          </p:txBody>
        </p:sp>
        <p:sp>
          <p:nvSpPr>
            <p:cNvPr id="131" name="Text Box 17">
              <a:extLst>
                <a:ext uri="{FF2B5EF4-FFF2-40B4-BE49-F238E27FC236}">
                  <a16:creationId xmlns:a16="http://schemas.microsoft.com/office/drawing/2014/main" id="{6B2F3AA4-4124-4D52-99FB-B6032EAEAA03}"/>
                </a:ext>
              </a:extLst>
            </p:cNvPr>
            <p:cNvSpPr txBox="1">
              <a:spLocks noChangeArrowheads="1"/>
            </p:cNvSpPr>
            <p:nvPr/>
          </p:nvSpPr>
          <p:spPr bwMode="auto">
            <a:xfrm rot="18000000">
              <a:off x="5079" y="803"/>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1500</a:t>
              </a:r>
            </a:p>
          </p:txBody>
        </p:sp>
        <p:sp>
          <p:nvSpPr>
            <p:cNvPr id="132" name="Text Box 17">
              <a:extLst>
                <a:ext uri="{FF2B5EF4-FFF2-40B4-BE49-F238E27FC236}">
                  <a16:creationId xmlns:a16="http://schemas.microsoft.com/office/drawing/2014/main" id="{F490E977-6446-4E59-896E-29A6C1DD0240}"/>
                </a:ext>
              </a:extLst>
            </p:cNvPr>
            <p:cNvSpPr txBox="1">
              <a:spLocks noChangeArrowheads="1"/>
            </p:cNvSpPr>
            <p:nvPr/>
          </p:nvSpPr>
          <p:spPr bwMode="auto">
            <a:xfrm rot="18000000">
              <a:off x="5369" y="797"/>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1600</a:t>
              </a:r>
            </a:p>
          </p:txBody>
        </p:sp>
        <p:sp>
          <p:nvSpPr>
            <p:cNvPr id="133" name="Line 29">
              <a:extLst>
                <a:ext uri="{FF2B5EF4-FFF2-40B4-BE49-F238E27FC236}">
                  <a16:creationId xmlns:a16="http://schemas.microsoft.com/office/drawing/2014/main" id="{F383F054-8686-492A-9866-DFA5F767D4B5}"/>
                </a:ext>
              </a:extLst>
            </p:cNvPr>
            <p:cNvSpPr>
              <a:spLocks noChangeShapeType="1"/>
            </p:cNvSpPr>
            <p:nvPr/>
          </p:nvSpPr>
          <p:spPr bwMode="auto">
            <a:xfrm>
              <a:off x="5908" y="1138"/>
              <a:ext cx="0" cy="2606"/>
            </a:xfrm>
            <a:prstGeom prst="line">
              <a:avLst/>
            </a:prstGeom>
            <a:noFill/>
            <a:ln w="952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74" name="Rectangle 3">
              <a:extLst>
                <a:ext uri="{FF2B5EF4-FFF2-40B4-BE49-F238E27FC236}">
                  <a16:creationId xmlns:a16="http://schemas.microsoft.com/office/drawing/2014/main" id="{671350FD-861F-47B5-AB01-F4E63A269237}"/>
                </a:ext>
              </a:extLst>
            </p:cNvPr>
            <p:cNvSpPr>
              <a:spLocks noChangeArrowheads="1"/>
            </p:cNvSpPr>
            <p:nvPr/>
          </p:nvSpPr>
          <p:spPr bwMode="auto">
            <a:xfrm>
              <a:off x="5765" y="713"/>
              <a:ext cx="144" cy="3172"/>
            </a:xfrm>
            <a:prstGeom prst="rect">
              <a:avLst/>
            </a:prstGeom>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75" name="Text Box 4">
              <a:extLst>
                <a:ext uri="{FF2B5EF4-FFF2-40B4-BE49-F238E27FC236}">
                  <a16:creationId xmlns:a16="http://schemas.microsoft.com/office/drawing/2014/main" id="{C61BDD84-8964-4DA7-8C56-13EDE94D3A92}"/>
                </a:ext>
              </a:extLst>
            </p:cNvPr>
            <p:cNvSpPr txBox="1">
              <a:spLocks noChangeArrowheads="1"/>
            </p:cNvSpPr>
            <p:nvPr/>
          </p:nvSpPr>
          <p:spPr bwMode="auto">
            <a:xfrm rot="16200000">
              <a:off x="4855" y="1513"/>
              <a:ext cx="19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000042"/>
                  </a:solidFill>
                  <a:effectLst/>
                  <a:uLnTx/>
                  <a:uFillTx/>
                  <a:latin typeface="Arial" panose="020B0604020202020204" pitchFamily="34" charset="0"/>
                  <a:ea typeface="+mn-ea"/>
                  <a:cs typeface="Times New Roman" panose="02020603050405020304" pitchFamily="18" charset="0"/>
                </a:rPr>
                <a:t>THE FLOOD</a:t>
              </a:r>
            </a:p>
          </p:txBody>
        </p:sp>
        <p:sp>
          <p:nvSpPr>
            <p:cNvPr id="134" name="Text Box 17">
              <a:extLst>
                <a:ext uri="{FF2B5EF4-FFF2-40B4-BE49-F238E27FC236}">
                  <a16:creationId xmlns:a16="http://schemas.microsoft.com/office/drawing/2014/main" id="{724E93FC-2F1D-4065-9EC4-02DE2B1C2624}"/>
                </a:ext>
              </a:extLst>
            </p:cNvPr>
            <p:cNvSpPr txBox="1">
              <a:spLocks noChangeArrowheads="1"/>
            </p:cNvSpPr>
            <p:nvPr/>
          </p:nvSpPr>
          <p:spPr bwMode="auto">
            <a:xfrm rot="18000000">
              <a:off x="5697" y="809"/>
              <a:ext cx="6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400" b="0" i="0" u="none" strike="noStrike" kern="1200" cap="none" spc="0" normalizeH="0" baseline="0" noProof="0" dirty="0">
                  <a:ln>
                    <a:noFill/>
                  </a:ln>
                  <a:solidFill>
                    <a:srgbClr val="FF8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1700</a:t>
              </a:r>
            </a:p>
          </p:txBody>
        </p:sp>
      </p:grpSp>
      <p:sp>
        <p:nvSpPr>
          <p:cNvPr id="4416564" name="Rectangle 52">
            <a:extLst>
              <a:ext uri="{FF2B5EF4-FFF2-40B4-BE49-F238E27FC236}">
                <a16:creationId xmlns:a16="http://schemas.microsoft.com/office/drawing/2014/main" id="{8B2E9FA0-8767-4651-BBCB-6710726BC96F}"/>
              </a:ext>
            </a:extLst>
          </p:cNvPr>
          <p:cNvSpPr>
            <a:spLocks noChangeArrowheads="1"/>
          </p:cNvSpPr>
          <p:nvPr/>
        </p:nvSpPr>
        <p:spPr bwMode="auto">
          <a:xfrm>
            <a:off x="228600" y="166688"/>
            <a:ext cx="86106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The Pre Flood Generations</a:t>
            </a:r>
            <a:endParaRPr kumimoji="0" lang="en-US"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nvGrpSpPr>
          <p:cNvPr id="4416620" name="Group 108">
            <a:extLst>
              <a:ext uri="{FF2B5EF4-FFF2-40B4-BE49-F238E27FC236}">
                <a16:creationId xmlns:a16="http://schemas.microsoft.com/office/drawing/2014/main" id="{4DC9984E-AE89-4DFC-A9D1-14AFDEBFDB7C}"/>
              </a:ext>
            </a:extLst>
          </p:cNvPr>
          <p:cNvGrpSpPr>
            <a:grpSpLocks/>
          </p:cNvGrpSpPr>
          <p:nvPr/>
        </p:nvGrpSpPr>
        <p:grpSpPr bwMode="auto">
          <a:xfrm>
            <a:off x="1226952" y="2214389"/>
            <a:ext cx="4278314" cy="279400"/>
            <a:chOff x="912" y="1395"/>
            <a:chExt cx="3012" cy="176"/>
          </a:xfrm>
        </p:grpSpPr>
        <p:sp>
          <p:nvSpPr>
            <p:cNvPr id="215134" name="Rectangle 33">
              <a:extLst>
                <a:ext uri="{FF2B5EF4-FFF2-40B4-BE49-F238E27FC236}">
                  <a16:creationId xmlns:a16="http://schemas.microsoft.com/office/drawing/2014/main" id="{8A736109-B117-4A47-BA2E-D0432BF58D0C}"/>
                </a:ext>
              </a:extLst>
            </p:cNvPr>
            <p:cNvSpPr>
              <a:spLocks noChangeArrowheads="1"/>
            </p:cNvSpPr>
            <p:nvPr/>
          </p:nvSpPr>
          <p:spPr bwMode="auto">
            <a:xfrm>
              <a:off x="960" y="1432"/>
              <a:ext cx="2928" cy="10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6" name="Text Box 34">
              <a:extLst>
                <a:ext uri="{FF2B5EF4-FFF2-40B4-BE49-F238E27FC236}">
                  <a16:creationId xmlns:a16="http://schemas.microsoft.com/office/drawing/2014/main" id="{226B75D5-2B95-45BC-AF04-7915315CFBEC}"/>
                </a:ext>
              </a:extLst>
            </p:cNvPr>
            <p:cNvSpPr txBox="1">
              <a:spLocks noChangeArrowheads="1"/>
            </p:cNvSpPr>
            <p:nvPr/>
          </p:nvSpPr>
          <p:spPr bwMode="auto">
            <a:xfrm>
              <a:off x="3168" y="1398"/>
              <a:ext cx="75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1042</a:t>
              </a:r>
            </a:p>
          </p:txBody>
        </p:sp>
        <p:sp>
          <p:nvSpPr>
            <p:cNvPr id="4416565" name="Text Box 53">
              <a:extLst>
                <a:ext uri="{FF2B5EF4-FFF2-40B4-BE49-F238E27FC236}">
                  <a16:creationId xmlns:a16="http://schemas.microsoft.com/office/drawing/2014/main" id="{AABCE454-8BED-49F4-A228-032A96E0AA78}"/>
                </a:ext>
              </a:extLst>
            </p:cNvPr>
            <p:cNvSpPr txBox="1">
              <a:spLocks noChangeArrowheads="1"/>
            </p:cNvSpPr>
            <p:nvPr/>
          </p:nvSpPr>
          <p:spPr bwMode="auto">
            <a:xfrm>
              <a:off x="912" y="1395"/>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SETH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912</a:t>
              </a:r>
              <a:endPar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grpSp>
        <p:nvGrpSpPr>
          <p:cNvPr id="4416619" name="Group 107">
            <a:extLst>
              <a:ext uri="{FF2B5EF4-FFF2-40B4-BE49-F238E27FC236}">
                <a16:creationId xmlns:a16="http://schemas.microsoft.com/office/drawing/2014/main" id="{9326B91C-222E-43F6-B30D-0820D0E7871D}"/>
              </a:ext>
            </a:extLst>
          </p:cNvPr>
          <p:cNvGrpSpPr>
            <a:grpSpLocks/>
          </p:cNvGrpSpPr>
          <p:nvPr/>
        </p:nvGrpSpPr>
        <p:grpSpPr bwMode="auto">
          <a:xfrm>
            <a:off x="620652" y="1894205"/>
            <a:ext cx="4427538" cy="274637"/>
            <a:chOff x="912" y="1215"/>
            <a:chExt cx="2789" cy="173"/>
          </a:xfrm>
        </p:grpSpPr>
        <p:sp>
          <p:nvSpPr>
            <p:cNvPr id="215131" name="Rectangle 31">
              <a:extLst>
                <a:ext uri="{FF2B5EF4-FFF2-40B4-BE49-F238E27FC236}">
                  <a16:creationId xmlns:a16="http://schemas.microsoft.com/office/drawing/2014/main" id="{AF81B8BC-8B5D-4442-9C29-7938572652DC}"/>
                </a:ext>
              </a:extLst>
            </p:cNvPr>
            <p:cNvSpPr>
              <a:spLocks noChangeArrowheads="1"/>
            </p:cNvSpPr>
            <p:nvPr/>
          </p:nvSpPr>
          <p:spPr bwMode="auto">
            <a:xfrm>
              <a:off x="960" y="1244"/>
              <a:ext cx="2700" cy="11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4" name="Text Box 32">
              <a:extLst>
                <a:ext uri="{FF2B5EF4-FFF2-40B4-BE49-F238E27FC236}">
                  <a16:creationId xmlns:a16="http://schemas.microsoft.com/office/drawing/2014/main" id="{A9B33AB2-9686-4F8E-BDAD-4D8DB18A84EF}"/>
                </a:ext>
              </a:extLst>
            </p:cNvPr>
            <p:cNvSpPr txBox="1">
              <a:spLocks noChangeArrowheads="1"/>
            </p:cNvSpPr>
            <p:nvPr/>
          </p:nvSpPr>
          <p:spPr bwMode="auto">
            <a:xfrm>
              <a:off x="2981" y="1215"/>
              <a:ext cx="72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930</a:t>
              </a:r>
            </a:p>
          </p:txBody>
        </p:sp>
        <p:sp>
          <p:nvSpPr>
            <p:cNvPr id="4416566" name="Text Box 54">
              <a:extLst>
                <a:ext uri="{FF2B5EF4-FFF2-40B4-BE49-F238E27FC236}">
                  <a16:creationId xmlns:a16="http://schemas.microsoft.com/office/drawing/2014/main" id="{FF625DBD-2309-4567-A608-41763C996F06}"/>
                </a:ext>
              </a:extLst>
            </p:cNvPr>
            <p:cNvSpPr txBox="1">
              <a:spLocks noChangeArrowheads="1"/>
            </p:cNvSpPr>
            <p:nvPr/>
          </p:nvSpPr>
          <p:spPr bwMode="auto">
            <a:xfrm>
              <a:off x="912" y="1215"/>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ADAM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930</a:t>
              </a:r>
            </a:p>
          </p:txBody>
        </p:sp>
      </p:grpSp>
      <p:grpSp>
        <p:nvGrpSpPr>
          <p:cNvPr id="4416617" name="Group 105">
            <a:extLst>
              <a:ext uri="{FF2B5EF4-FFF2-40B4-BE49-F238E27FC236}">
                <a16:creationId xmlns:a16="http://schemas.microsoft.com/office/drawing/2014/main" id="{51D1B407-6FFF-4E88-ABFE-4F9A0050A214}"/>
              </a:ext>
            </a:extLst>
          </p:cNvPr>
          <p:cNvGrpSpPr>
            <a:grpSpLocks/>
          </p:cNvGrpSpPr>
          <p:nvPr/>
        </p:nvGrpSpPr>
        <p:grpSpPr bwMode="auto">
          <a:xfrm>
            <a:off x="1685813" y="2525957"/>
            <a:ext cx="4308589" cy="284162"/>
            <a:chOff x="960" y="1593"/>
            <a:chExt cx="2592" cy="179"/>
          </a:xfrm>
        </p:grpSpPr>
        <p:grpSp>
          <p:nvGrpSpPr>
            <p:cNvPr id="215127" name="Group 35">
              <a:extLst>
                <a:ext uri="{FF2B5EF4-FFF2-40B4-BE49-F238E27FC236}">
                  <a16:creationId xmlns:a16="http://schemas.microsoft.com/office/drawing/2014/main" id="{197C8047-6370-4B80-BE4F-14245DC2B70E}"/>
                </a:ext>
              </a:extLst>
            </p:cNvPr>
            <p:cNvGrpSpPr>
              <a:grpSpLocks/>
            </p:cNvGrpSpPr>
            <p:nvPr/>
          </p:nvGrpSpPr>
          <p:grpSpPr bwMode="auto">
            <a:xfrm>
              <a:off x="1008" y="1599"/>
              <a:ext cx="2544" cy="173"/>
              <a:chOff x="1200" y="1814"/>
              <a:chExt cx="2544" cy="156"/>
            </a:xfrm>
          </p:grpSpPr>
          <p:sp>
            <p:nvSpPr>
              <p:cNvPr id="215129" name="Rectangle 36">
                <a:extLst>
                  <a:ext uri="{FF2B5EF4-FFF2-40B4-BE49-F238E27FC236}">
                    <a16:creationId xmlns:a16="http://schemas.microsoft.com/office/drawing/2014/main" id="{6538D252-E45F-4192-9695-A56C7716BD3A}"/>
                  </a:ext>
                </a:extLst>
              </p:cNvPr>
              <p:cNvSpPr>
                <a:spLocks noChangeArrowheads="1"/>
              </p:cNvSpPr>
              <p:nvPr/>
            </p:nvSpPr>
            <p:spPr bwMode="auto">
              <a:xfrm>
                <a:off x="1200" y="1838"/>
                <a:ext cx="2496"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49" name="Text Box 37">
                <a:extLst>
                  <a:ext uri="{FF2B5EF4-FFF2-40B4-BE49-F238E27FC236}">
                    <a16:creationId xmlns:a16="http://schemas.microsoft.com/office/drawing/2014/main" id="{A7465BFE-5F87-4C45-8F22-FA7093AD046D}"/>
                  </a:ext>
                </a:extLst>
              </p:cNvPr>
              <p:cNvSpPr txBox="1">
                <a:spLocks noChangeArrowheads="1"/>
              </p:cNvSpPr>
              <p:nvPr/>
            </p:nvSpPr>
            <p:spPr bwMode="auto">
              <a:xfrm>
                <a:off x="2784" y="1814"/>
                <a:ext cx="960"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1140</a:t>
                </a:r>
              </a:p>
            </p:txBody>
          </p:sp>
        </p:grpSp>
        <p:sp>
          <p:nvSpPr>
            <p:cNvPr id="4416567" name="Text Box 55">
              <a:extLst>
                <a:ext uri="{FF2B5EF4-FFF2-40B4-BE49-F238E27FC236}">
                  <a16:creationId xmlns:a16="http://schemas.microsoft.com/office/drawing/2014/main" id="{AD7A1157-B22C-4145-B68D-F4C6D17CCFC1}"/>
                </a:ext>
              </a:extLst>
            </p:cNvPr>
            <p:cNvSpPr txBox="1">
              <a:spLocks noChangeArrowheads="1"/>
            </p:cNvSpPr>
            <p:nvPr/>
          </p:nvSpPr>
          <p:spPr bwMode="auto">
            <a:xfrm>
              <a:off x="960" y="1593"/>
              <a:ext cx="10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ENOS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905</a:t>
              </a: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 </a:t>
              </a:r>
            </a:p>
          </p:txBody>
        </p:sp>
      </p:grpSp>
      <p:grpSp>
        <p:nvGrpSpPr>
          <p:cNvPr id="4416621" name="Group 109">
            <a:extLst>
              <a:ext uri="{FF2B5EF4-FFF2-40B4-BE49-F238E27FC236}">
                <a16:creationId xmlns:a16="http://schemas.microsoft.com/office/drawing/2014/main" id="{36450280-4548-414A-8387-70365060AADE}"/>
              </a:ext>
            </a:extLst>
          </p:cNvPr>
          <p:cNvGrpSpPr>
            <a:grpSpLocks/>
          </p:cNvGrpSpPr>
          <p:nvPr/>
        </p:nvGrpSpPr>
        <p:grpSpPr bwMode="auto">
          <a:xfrm>
            <a:off x="2089726" y="2836100"/>
            <a:ext cx="4329554" cy="277812"/>
            <a:chOff x="1104" y="1781"/>
            <a:chExt cx="2592" cy="175"/>
          </a:xfrm>
        </p:grpSpPr>
        <p:sp>
          <p:nvSpPr>
            <p:cNvPr id="215124" name="Rectangle 38">
              <a:extLst>
                <a:ext uri="{FF2B5EF4-FFF2-40B4-BE49-F238E27FC236}">
                  <a16:creationId xmlns:a16="http://schemas.microsoft.com/office/drawing/2014/main" id="{958EFAFA-F6D5-41F2-94BC-CDD7C97C28D2}"/>
                </a:ext>
              </a:extLst>
            </p:cNvPr>
            <p:cNvSpPr>
              <a:spLocks noChangeArrowheads="1"/>
            </p:cNvSpPr>
            <p:nvPr/>
          </p:nvSpPr>
          <p:spPr bwMode="auto">
            <a:xfrm>
              <a:off x="1152" y="1819"/>
              <a:ext cx="2496"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1" name="Text Box 39">
              <a:extLst>
                <a:ext uri="{FF2B5EF4-FFF2-40B4-BE49-F238E27FC236}">
                  <a16:creationId xmlns:a16="http://schemas.microsoft.com/office/drawing/2014/main" id="{528D12E4-B21E-4AB3-85B4-FEC7CA6AFF74}"/>
                </a:ext>
              </a:extLst>
            </p:cNvPr>
            <p:cNvSpPr txBox="1">
              <a:spLocks noChangeArrowheads="1"/>
            </p:cNvSpPr>
            <p:nvPr/>
          </p:nvSpPr>
          <p:spPr bwMode="auto">
            <a:xfrm>
              <a:off x="2736" y="1781"/>
              <a:ext cx="9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1235</a:t>
              </a:r>
            </a:p>
          </p:txBody>
        </p:sp>
        <p:sp>
          <p:nvSpPr>
            <p:cNvPr id="4416568" name="Text Box 56">
              <a:extLst>
                <a:ext uri="{FF2B5EF4-FFF2-40B4-BE49-F238E27FC236}">
                  <a16:creationId xmlns:a16="http://schemas.microsoft.com/office/drawing/2014/main" id="{6A7625E1-CB20-4B12-A3A5-14B1350FE4DC}"/>
                </a:ext>
              </a:extLst>
            </p:cNvPr>
            <p:cNvSpPr txBox="1">
              <a:spLocks noChangeArrowheads="1"/>
            </p:cNvSpPr>
            <p:nvPr/>
          </p:nvSpPr>
          <p:spPr bwMode="auto">
            <a:xfrm>
              <a:off x="1104" y="1783"/>
              <a:ext cx="6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CAINAN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910</a:t>
              </a:r>
              <a:endPar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grpSp>
      <p:grpSp>
        <p:nvGrpSpPr>
          <p:cNvPr id="4416622" name="Group 110">
            <a:extLst>
              <a:ext uri="{FF2B5EF4-FFF2-40B4-BE49-F238E27FC236}">
                <a16:creationId xmlns:a16="http://schemas.microsoft.com/office/drawing/2014/main" id="{57F44E6F-CD1B-4B93-ADF9-959C0B6F174F}"/>
              </a:ext>
            </a:extLst>
          </p:cNvPr>
          <p:cNvGrpSpPr>
            <a:grpSpLocks/>
          </p:cNvGrpSpPr>
          <p:nvPr/>
        </p:nvGrpSpPr>
        <p:grpSpPr bwMode="auto">
          <a:xfrm>
            <a:off x="2411418" y="3132259"/>
            <a:ext cx="4227507" cy="280703"/>
            <a:chOff x="1303" y="1976"/>
            <a:chExt cx="2729" cy="184"/>
          </a:xfrm>
        </p:grpSpPr>
        <p:sp>
          <p:nvSpPr>
            <p:cNvPr id="215121" name="Rectangle 40">
              <a:extLst>
                <a:ext uri="{FF2B5EF4-FFF2-40B4-BE49-F238E27FC236}">
                  <a16:creationId xmlns:a16="http://schemas.microsoft.com/office/drawing/2014/main" id="{549F72B1-DFE1-4511-A913-8183C84E84D0}"/>
                </a:ext>
              </a:extLst>
            </p:cNvPr>
            <p:cNvSpPr>
              <a:spLocks noChangeArrowheads="1"/>
            </p:cNvSpPr>
            <p:nvPr/>
          </p:nvSpPr>
          <p:spPr bwMode="auto">
            <a:xfrm>
              <a:off x="1344" y="2016"/>
              <a:ext cx="2636" cy="10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3" name="Text Box 41">
              <a:extLst>
                <a:ext uri="{FF2B5EF4-FFF2-40B4-BE49-F238E27FC236}">
                  <a16:creationId xmlns:a16="http://schemas.microsoft.com/office/drawing/2014/main" id="{A44F616A-758B-47CC-B087-5F9A0B8C09C3}"/>
                </a:ext>
              </a:extLst>
            </p:cNvPr>
            <p:cNvSpPr txBox="1">
              <a:spLocks noChangeArrowheads="1"/>
            </p:cNvSpPr>
            <p:nvPr/>
          </p:nvSpPr>
          <p:spPr bwMode="auto">
            <a:xfrm>
              <a:off x="3050" y="1978"/>
              <a:ext cx="98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1290</a:t>
              </a:r>
            </a:p>
          </p:txBody>
        </p:sp>
        <p:sp>
          <p:nvSpPr>
            <p:cNvPr id="4416569" name="Text Box 57">
              <a:extLst>
                <a:ext uri="{FF2B5EF4-FFF2-40B4-BE49-F238E27FC236}">
                  <a16:creationId xmlns:a16="http://schemas.microsoft.com/office/drawing/2014/main" id="{5AC7DAA0-54C4-43F2-BF43-4A1249221FD7}"/>
                </a:ext>
              </a:extLst>
            </p:cNvPr>
            <p:cNvSpPr txBox="1">
              <a:spLocks noChangeArrowheads="1"/>
            </p:cNvSpPr>
            <p:nvPr/>
          </p:nvSpPr>
          <p:spPr bwMode="auto">
            <a:xfrm>
              <a:off x="1303" y="1976"/>
              <a:ext cx="9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MAHALAEEL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895</a:t>
              </a:r>
            </a:p>
          </p:txBody>
        </p:sp>
      </p:grpSp>
      <p:grpSp>
        <p:nvGrpSpPr>
          <p:cNvPr id="4416623" name="Group 111">
            <a:extLst>
              <a:ext uri="{FF2B5EF4-FFF2-40B4-BE49-F238E27FC236}">
                <a16:creationId xmlns:a16="http://schemas.microsoft.com/office/drawing/2014/main" id="{798A167B-939D-42C3-AA19-4A4F7B94A75E}"/>
              </a:ext>
            </a:extLst>
          </p:cNvPr>
          <p:cNvGrpSpPr>
            <a:grpSpLocks/>
          </p:cNvGrpSpPr>
          <p:nvPr/>
        </p:nvGrpSpPr>
        <p:grpSpPr bwMode="auto">
          <a:xfrm>
            <a:off x="2699792" y="3441731"/>
            <a:ext cx="4631853" cy="295275"/>
            <a:chOff x="1490" y="2162"/>
            <a:chExt cx="1438" cy="186"/>
          </a:xfrm>
        </p:grpSpPr>
        <p:sp>
          <p:nvSpPr>
            <p:cNvPr id="215118" name="Rectangle 42">
              <a:extLst>
                <a:ext uri="{FF2B5EF4-FFF2-40B4-BE49-F238E27FC236}">
                  <a16:creationId xmlns:a16="http://schemas.microsoft.com/office/drawing/2014/main" id="{19DC4A0E-646E-43A4-AB17-347D2390ED79}"/>
                </a:ext>
              </a:extLst>
            </p:cNvPr>
            <p:cNvSpPr>
              <a:spLocks noChangeArrowheads="1"/>
            </p:cNvSpPr>
            <p:nvPr/>
          </p:nvSpPr>
          <p:spPr bwMode="auto">
            <a:xfrm>
              <a:off x="1518" y="2199"/>
              <a:ext cx="1385" cy="11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5" name="Text Box 43">
              <a:extLst>
                <a:ext uri="{FF2B5EF4-FFF2-40B4-BE49-F238E27FC236}">
                  <a16:creationId xmlns:a16="http://schemas.microsoft.com/office/drawing/2014/main" id="{E11037F3-F78B-4594-B500-9972A3016E18}"/>
                </a:ext>
              </a:extLst>
            </p:cNvPr>
            <p:cNvSpPr txBox="1">
              <a:spLocks noChangeArrowheads="1"/>
            </p:cNvSpPr>
            <p:nvPr/>
          </p:nvSpPr>
          <p:spPr bwMode="auto">
            <a:xfrm>
              <a:off x="2456" y="2175"/>
              <a:ext cx="4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1422</a:t>
              </a:r>
            </a:p>
          </p:txBody>
        </p:sp>
        <p:sp>
          <p:nvSpPr>
            <p:cNvPr id="4416570" name="Text Box 58">
              <a:extLst>
                <a:ext uri="{FF2B5EF4-FFF2-40B4-BE49-F238E27FC236}">
                  <a16:creationId xmlns:a16="http://schemas.microsoft.com/office/drawing/2014/main" id="{29532033-A138-4A4E-A974-7C8FD3B8ED6F}"/>
                </a:ext>
              </a:extLst>
            </p:cNvPr>
            <p:cNvSpPr txBox="1">
              <a:spLocks noChangeArrowheads="1"/>
            </p:cNvSpPr>
            <p:nvPr/>
          </p:nvSpPr>
          <p:spPr bwMode="auto">
            <a:xfrm>
              <a:off x="1490" y="2162"/>
              <a:ext cx="5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JARED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962</a:t>
              </a:r>
            </a:p>
          </p:txBody>
        </p:sp>
      </p:grpSp>
      <p:grpSp>
        <p:nvGrpSpPr>
          <p:cNvPr id="4416624" name="Group 112">
            <a:extLst>
              <a:ext uri="{FF2B5EF4-FFF2-40B4-BE49-F238E27FC236}">
                <a16:creationId xmlns:a16="http://schemas.microsoft.com/office/drawing/2014/main" id="{E689BC4F-7BA4-4DDA-AD24-E4057C08B9D3}"/>
              </a:ext>
            </a:extLst>
          </p:cNvPr>
          <p:cNvGrpSpPr>
            <a:grpSpLocks/>
          </p:cNvGrpSpPr>
          <p:nvPr/>
        </p:nvGrpSpPr>
        <p:grpSpPr bwMode="auto">
          <a:xfrm>
            <a:off x="3514991" y="3769990"/>
            <a:ext cx="1724378" cy="280988"/>
            <a:chOff x="1649" y="2350"/>
            <a:chExt cx="1535" cy="177"/>
          </a:xfrm>
        </p:grpSpPr>
        <p:sp>
          <p:nvSpPr>
            <p:cNvPr id="215115" name="Rectangle 44">
              <a:extLst>
                <a:ext uri="{FF2B5EF4-FFF2-40B4-BE49-F238E27FC236}">
                  <a16:creationId xmlns:a16="http://schemas.microsoft.com/office/drawing/2014/main" id="{86355522-C212-4BAE-9FB6-A57BC0A95D6E}"/>
                </a:ext>
              </a:extLst>
            </p:cNvPr>
            <p:cNvSpPr>
              <a:spLocks noChangeArrowheads="1"/>
            </p:cNvSpPr>
            <p:nvPr/>
          </p:nvSpPr>
          <p:spPr bwMode="auto">
            <a:xfrm>
              <a:off x="1680" y="2391"/>
              <a:ext cx="1466"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7" name="Text Box 45">
              <a:extLst>
                <a:ext uri="{FF2B5EF4-FFF2-40B4-BE49-F238E27FC236}">
                  <a16:creationId xmlns:a16="http://schemas.microsoft.com/office/drawing/2014/main" id="{908A12AD-4CCE-46F2-A9FF-7ABF04A6DECB}"/>
                </a:ext>
              </a:extLst>
            </p:cNvPr>
            <p:cNvSpPr txBox="1">
              <a:spLocks noChangeArrowheads="1"/>
            </p:cNvSpPr>
            <p:nvPr/>
          </p:nvSpPr>
          <p:spPr bwMode="auto">
            <a:xfrm>
              <a:off x="2344" y="2350"/>
              <a:ext cx="84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a:t>
              </a: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87</a:t>
              </a:r>
            </a:p>
          </p:txBody>
        </p:sp>
        <p:sp>
          <p:nvSpPr>
            <p:cNvPr id="4416571" name="Text Box 59">
              <a:extLst>
                <a:ext uri="{FF2B5EF4-FFF2-40B4-BE49-F238E27FC236}">
                  <a16:creationId xmlns:a16="http://schemas.microsoft.com/office/drawing/2014/main" id="{0D3A31BA-DBD0-4411-A59B-996BBE7D0A3D}"/>
                </a:ext>
              </a:extLst>
            </p:cNvPr>
            <p:cNvSpPr txBox="1">
              <a:spLocks noChangeArrowheads="1"/>
            </p:cNvSpPr>
            <p:nvPr/>
          </p:nvSpPr>
          <p:spPr bwMode="auto">
            <a:xfrm>
              <a:off x="1649" y="2354"/>
              <a:ext cx="9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ENOCH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365</a:t>
              </a:r>
            </a:p>
          </p:txBody>
        </p:sp>
      </p:grpSp>
      <p:grpSp>
        <p:nvGrpSpPr>
          <p:cNvPr id="4416625" name="Group 113">
            <a:extLst>
              <a:ext uri="{FF2B5EF4-FFF2-40B4-BE49-F238E27FC236}">
                <a16:creationId xmlns:a16="http://schemas.microsoft.com/office/drawing/2014/main" id="{D298D04D-574E-4E2D-A468-2408DB127D23}"/>
              </a:ext>
            </a:extLst>
          </p:cNvPr>
          <p:cNvGrpSpPr>
            <a:grpSpLocks/>
          </p:cNvGrpSpPr>
          <p:nvPr/>
        </p:nvGrpSpPr>
        <p:grpSpPr bwMode="auto">
          <a:xfrm>
            <a:off x="3785551" y="4094277"/>
            <a:ext cx="4595231" cy="280987"/>
            <a:chOff x="1860" y="2545"/>
            <a:chExt cx="1280" cy="177"/>
          </a:xfrm>
        </p:grpSpPr>
        <p:sp>
          <p:nvSpPr>
            <p:cNvPr id="215112" name="Rectangle 46">
              <a:extLst>
                <a:ext uri="{FF2B5EF4-FFF2-40B4-BE49-F238E27FC236}">
                  <a16:creationId xmlns:a16="http://schemas.microsoft.com/office/drawing/2014/main" id="{A7E91B97-3E9E-4E00-AC5D-CF75869F3937}"/>
                </a:ext>
              </a:extLst>
            </p:cNvPr>
            <p:cNvSpPr>
              <a:spLocks noChangeArrowheads="1"/>
            </p:cNvSpPr>
            <p:nvPr/>
          </p:nvSpPr>
          <p:spPr bwMode="auto">
            <a:xfrm>
              <a:off x="1872" y="2583"/>
              <a:ext cx="1248"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59" name="Text Box 47">
              <a:extLst>
                <a:ext uri="{FF2B5EF4-FFF2-40B4-BE49-F238E27FC236}">
                  <a16:creationId xmlns:a16="http://schemas.microsoft.com/office/drawing/2014/main" id="{84C72572-808C-480C-919B-099B16B4B947}"/>
                </a:ext>
              </a:extLst>
            </p:cNvPr>
            <p:cNvSpPr txBox="1">
              <a:spLocks noChangeArrowheads="1"/>
            </p:cNvSpPr>
            <p:nvPr/>
          </p:nvSpPr>
          <p:spPr bwMode="auto">
            <a:xfrm>
              <a:off x="2709" y="2545"/>
              <a:ext cx="43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1656</a:t>
              </a:r>
            </a:p>
          </p:txBody>
        </p:sp>
        <p:sp>
          <p:nvSpPr>
            <p:cNvPr id="4416572" name="Text Box 60">
              <a:extLst>
                <a:ext uri="{FF2B5EF4-FFF2-40B4-BE49-F238E27FC236}">
                  <a16:creationId xmlns:a16="http://schemas.microsoft.com/office/drawing/2014/main" id="{B04667F5-1E4D-4690-B506-956D9ABF7C11}"/>
                </a:ext>
              </a:extLst>
            </p:cNvPr>
            <p:cNvSpPr txBox="1">
              <a:spLocks noChangeArrowheads="1"/>
            </p:cNvSpPr>
            <p:nvPr/>
          </p:nvSpPr>
          <p:spPr bwMode="auto">
            <a:xfrm>
              <a:off x="1860" y="2549"/>
              <a:ext cx="55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METHUSELAH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969</a:t>
              </a:r>
            </a:p>
          </p:txBody>
        </p:sp>
      </p:grpSp>
      <p:grpSp>
        <p:nvGrpSpPr>
          <p:cNvPr id="4416627" name="Group 115">
            <a:extLst>
              <a:ext uri="{FF2B5EF4-FFF2-40B4-BE49-F238E27FC236}">
                <a16:creationId xmlns:a16="http://schemas.microsoft.com/office/drawing/2014/main" id="{E4292125-6A21-43EB-87B8-5B31ECC5939C}"/>
              </a:ext>
            </a:extLst>
          </p:cNvPr>
          <p:cNvGrpSpPr>
            <a:grpSpLocks/>
          </p:cNvGrpSpPr>
          <p:nvPr/>
        </p:nvGrpSpPr>
        <p:grpSpPr bwMode="auto">
          <a:xfrm>
            <a:off x="4632892" y="4406235"/>
            <a:ext cx="3707831" cy="277812"/>
            <a:chOff x="2071" y="2735"/>
            <a:chExt cx="861" cy="175"/>
          </a:xfrm>
        </p:grpSpPr>
        <p:sp>
          <p:nvSpPr>
            <p:cNvPr id="215109" name="Rectangle 48">
              <a:extLst>
                <a:ext uri="{FF2B5EF4-FFF2-40B4-BE49-F238E27FC236}">
                  <a16:creationId xmlns:a16="http://schemas.microsoft.com/office/drawing/2014/main" id="{2EDC22CD-9B91-489F-9B25-809F3B6699F4}"/>
                </a:ext>
              </a:extLst>
            </p:cNvPr>
            <p:cNvSpPr>
              <a:spLocks noChangeArrowheads="1"/>
            </p:cNvSpPr>
            <p:nvPr/>
          </p:nvSpPr>
          <p:spPr bwMode="auto">
            <a:xfrm>
              <a:off x="2082" y="2775"/>
              <a:ext cx="834" cy="10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61" name="Text Box 49">
              <a:extLst>
                <a:ext uri="{FF2B5EF4-FFF2-40B4-BE49-F238E27FC236}">
                  <a16:creationId xmlns:a16="http://schemas.microsoft.com/office/drawing/2014/main" id="{8CE3F88B-CCCB-4E80-A6B0-4CA0813331E8}"/>
                </a:ext>
              </a:extLst>
            </p:cNvPr>
            <p:cNvSpPr txBox="1">
              <a:spLocks noChangeArrowheads="1"/>
            </p:cNvSpPr>
            <p:nvPr/>
          </p:nvSpPr>
          <p:spPr bwMode="auto">
            <a:xfrm>
              <a:off x="2659" y="2735"/>
              <a:ext cx="273"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1651</a:t>
              </a:r>
            </a:p>
          </p:txBody>
        </p:sp>
        <p:sp>
          <p:nvSpPr>
            <p:cNvPr id="4416573" name="Text Box 61">
              <a:extLst>
                <a:ext uri="{FF2B5EF4-FFF2-40B4-BE49-F238E27FC236}">
                  <a16:creationId xmlns:a16="http://schemas.microsoft.com/office/drawing/2014/main" id="{6D169670-BBAB-452E-AA34-73D1E301FC84}"/>
                </a:ext>
              </a:extLst>
            </p:cNvPr>
            <p:cNvSpPr txBox="1">
              <a:spLocks noChangeArrowheads="1"/>
            </p:cNvSpPr>
            <p:nvPr/>
          </p:nvSpPr>
          <p:spPr bwMode="auto">
            <a:xfrm>
              <a:off x="2071" y="2737"/>
              <a:ext cx="5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LAMECH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777</a:t>
              </a:r>
            </a:p>
          </p:txBody>
        </p:sp>
      </p:grpSp>
      <p:grpSp>
        <p:nvGrpSpPr>
          <p:cNvPr id="4416628" name="Group 116">
            <a:extLst>
              <a:ext uri="{FF2B5EF4-FFF2-40B4-BE49-F238E27FC236}">
                <a16:creationId xmlns:a16="http://schemas.microsoft.com/office/drawing/2014/main" id="{12C7ADC4-C774-449D-9715-A36758172398}"/>
              </a:ext>
            </a:extLst>
          </p:cNvPr>
          <p:cNvGrpSpPr>
            <a:grpSpLocks/>
          </p:cNvGrpSpPr>
          <p:nvPr/>
        </p:nvGrpSpPr>
        <p:grpSpPr bwMode="auto">
          <a:xfrm>
            <a:off x="5454130" y="4714011"/>
            <a:ext cx="3507880" cy="274637"/>
            <a:chOff x="2243" y="2935"/>
            <a:chExt cx="1186" cy="173"/>
          </a:xfrm>
        </p:grpSpPr>
        <p:sp>
          <p:nvSpPr>
            <p:cNvPr id="215106" name="Rectangle 50">
              <a:extLst>
                <a:ext uri="{FF2B5EF4-FFF2-40B4-BE49-F238E27FC236}">
                  <a16:creationId xmlns:a16="http://schemas.microsoft.com/office/drawing/2014/main" id="{83960726-92A0-422D-A789-E232A5BAD28A}"/>
                </a:ext>
              </a:extLst>
            </p:cNvPr>
            <p:cNvSpPr>
              <a:spLocks noChangeArrowheads="1"/>
            </p:cNvSpPr>
            <p:nvPr/>
          </p:nvSpPr>
          <p:spPr bwMode="auto">
            <a:xfrm>
              <a:off x="2256" y="2972"/>
              <a:ext cx="1173" cy="10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63" name="Text Box 51">
              <a:extLst>
                <a:ext uri="{FF2B5EF4-FFF2-40B4-BE49-F238E27FC236}">
                  <a16:creationId xmlns:a16="http://schemas.microsoft.com/office/drawing/2014/main" id="{8D273104-BA7A-4373-B4AA-C8076BDC5FA9}"/>
                </a:ext>
              </a:extLst>
            </p:cNvPr>
            <p:cNvSpPr txBox="1">
              <a:spLocks noChangeArrowheads="1"/>
            </p:cNvSpPr>
            <p:nvPr/>
          </p:nvSpPr>
          <p:spPr bwMode="auto">
            <a:xfrm>
              <a:off x="2903" y="2935"/>
              <a:ext cx="51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600   +   350  </a:t>
              </a:r>
              <a:endParaRPr kumimoji="0" lang="en-GB" sz="12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pitchFamily="34" charset="0"/>
                <a:ea typeface="+mn-ea"/>
                <a:cs typeface="Times New Roman" panose="02020603050405020304" pitchFamily="18" charset="0"/>
              </a:endParaRPr>
            </a:p>
          </p:txBody>
        </p:sp>
        <p:sp>
          <p:nvSpPr>
            <p:cNvPr id="4416574" name="Text Box 62">
              <a:extLst>
                <a:ext uri="{FF2B5EF4-FFF2-40B4-BE49-F238E27FC236}">
                  <a16:creationId xmlns:a16="http://schemas.microsoft.com/office/drawing/2014/main" id="{B70DE058-EA1D-4B71-96A1-28355BA353CF}"/>
                </a:ext>
              </a:extLst>
            </p:cNvPr>
            <p:cNvSpPr txBox="1">
              <a:spLocks noChangeArrowheads="1"/>
            </p:cNvSpPr>
            <p:nvPr/>
          </p:nvSpPr>
          <p:spPr bwMode="auto">
            <a:xfrm>
              <a:off x="2243" y="2935"/>
              <a:ext cx="96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Times New Roman" panose="02020603050405020304" pitchFamily="18" charset="0"/>
                </a:rPr>
                <a:t>NOAH </a:t>
              </a:r>
              <a:r>
                <a:rPr kumimoji="0" lang="en-GB" sz="12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itchFamily="34" charset="0"/>
                  <a:ea typeface="+mn-ea"/>
                  <a:cs typeface="Times New Roman" panose="02020603050405020304" pitchFamily="18" charset="0"/>
                </a:rPr>
                <a:t>950</a:t>
              </a:r>
            </a:p>
          </p:txBody>
        </p:sp>
      </p:grpSp>
      <p:sp>
        <p:nvSpPr>
          <p:cNvPr id="4416585" name="Line 73">
            <a:extLst>
              <a:ext uri="{FF2B5EF4-FFF2-40B4-BE49-F238E27FC236}">
                <a16:creationId xmlns:a16="http://schemas.microsoft.com/office/drawing/2014/main" id="{E4876C7E-5432-4FC0-A198-19696D657ED3}"/>
              </a:ext>
            </a:extLst>
          </p:cNvPr>
          <p:cNvSpPr>
            <a:spLocks noChangeShapeType="1"/>
          </p:cNvSpPr>
          <p:nvPr/>
        </p:nvSpPr>
        <p:spPr bwMode="auto">
          <a:xfrm>
            <a:off x="1312450" y="2127567"/>
            <a:ext cx="0" cy="320675"/>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6" name="Line 74">
            <a:extLst>
              <a:ext uri="{FF2B5EF4-FFF2-40B4-BE49-F238E27FC236}">
                <a16:creationId xmlns:a16="http://schemas.microsoft.com/office/drawing/2014/main" id="{9663984D-07B8-4C53-899D-D3D42276E7D9}"/>
              </a:ext>
            </a:extLst>
          </p:cNvPr>
          <p:cNvSpPr>
            <a:spLocks noChangeShapeType="1"/>
          </p:cNvSpPr>
          <p:nvPr/>
        </p:nvSpPr>
        <p:spPr bwMode="auto">
          <a:xfrm>
            <a:off x="1763688" y="2446164"/>
            <a:ext cx="1" cy="301993"/>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7" name="Line 75">
            <a:extLst>
              <a:ext uri="{FF2B5EF4-FFF2-40B4-BE49-F238E27FC236}">
                <a16:creationId xmlns:a16="http://schemas.microsoft.com/office/drawing/2014/main" id="{AFA47904-B767-42E7-B557-3F9377B58537}"/>
              </a:ext>
            </a:extLst>
          </p:cNvPr>
          <p:cNvSpPr>
            <a:spLocks noChangeShapeType="1"/>
          </p:cNvSpPr>
          <p:nvPr/>
        </p:nvSpPr>
        <p:spPr bwMode="auto">
          <a:xfrm>
            <a:off x="2180049" y="2749073"/>
            <a:ext cx="0" cy="306387"/>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8" name="Line 76">
            <a:extLst>
              <a:ext uri="{FF2B5EF4-FFF2-40B4-BE49-F238E27FC236}">
                <a16:creationId xmlns:a16="http://schemas.microsoft.com/office/drawing/2014/main" id="{1C0ABB1B-7A3C-4501-9649-8E4462837632}"/>
              </a:ext>
            </a:extLst>
          </p:cNvPr>
          <p:cNvSpPr>
            <a:spLocks noChangeShapeType="1"/>
          </p:cNvSpPr>
          <p:nvPr/>
        </p:nvSpPr>
        <p:spPr bwMode="auto">
          <a:xfrm>
            <a:off x="2477298" y="3053080"/>
            <a:ext cx="0" cy="301726"/>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89" name="Line 77">
            <a:extLst>
              <a:ext uri="{FF2B5EF4-FFF2-40B4-BE49-F238E27FC236}">
                <a16:creationId xmlns:a16="http://schemas.microsoft.com/office/drawing/2014/main" id="{7FCEC6F8-5113-48DC-A6EC-76A0E3C1C831}"/>
              </a:ext>
            </a:extLst>
          </p:cNvPr>
          <p:cNvSpPr>
            <a:spLocks noChangeShapeType="1"/>
          </p:cNvSpPr>
          <p:nvPr/>
        </p:nvSpPr>
        <p:spPr bwMode="auto">
          <a:xfrm flipH="1">
            <a:off x="2781082" y="3354805"/>
            <a:ext cx="0" cy="321876"/>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90" name="Line 78">
            <a:extLst>
              <a:ext uri="{FF2B5EF4-FFF2-40B4-BE49-F238E27FC236}">
                <a16:creationId xmlns:a16="http://schemas.microsoft.com/office/drawing/2014/main" id="{95612702-35E8-40A0-8E01-A081A3D1C7F7}"/>
              </a:ext>
            </a:extLst>
          </p:cNvPr>
          <p:cNvSpPr>
            <a:spLocks noChangeShapeType="1"/>
          </p:cNvSpPr>
          <p:nvPr/>
        </p:nvSpPr>
        <p:spPr bwMode="auto">
          <a:xfrm>
            <a:off x="3571651" y="3686204"/>
            <a:ext cx="0" cy="30480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91" name="Line 79">
            <a:extLst>
              <a:ext uri="{FF2B5EF4-FFF2-40B4-BE49-F238E27FC236}">
                <a16:creationId xmlns:a16="http://schemas.microsoft.com/office/drawing/2014/main" id="{6D6CF308-E6D1-4B2C-9BAD-425C774AC595}"/>
              </a:ext>
            </a:extLst>
          </p:cNvPr>
          <p:cNvSpPr>
            <a:spLocks noChangeShapeType="1"/>
          </p:cNvSpPr>
          <p:nvPr/>
        </p:nvSpPr>
        <p:spPr bwMode="auto">
          <a:xfrm>
            <a:off x="4689155" y="4312557"/>
            <a:ext cx="0" cy="307975"/>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16593" name="Text Box 81">
            <a:extLst>
              <a:ext uri="{FF2B5EF4-FFF2-40B4-BE49-F238E27FC236}">
                <a16:creationId xmlns:a16="http://schemas.microsoft.com/office/drawing/2014/main" id="{6239926A-1BF8-45AA-8CAB-EF51671F4BCF}"/>
              </a:ext>
            </a:extLst>
          </p:cNvPr>
          <p:cNvSpPr txBox="1">
            <a:spLocks noChangeArrowheads="1"/>
          </p:cNvSpPr>
          <p:nvPr/>
        </p:nvSpPr>
        <p:spPr bwMode="auto">
          <a:xfrm>
            <a:off x="1245570" y="2089389"/>
            <a:ext cx="4235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130</a:t>
            </a:r>
            <a:endPar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594" name="Text Box 82">
            <a:extLst>
              <a:ext uri="{FF2B5EF4-FFF2-40B4-BE49-F238E27FC236}">
                <a16:creationId xmlns:a16="http://schemas.microsoft.com/office/drawing/2014/main" id="{D4969327-4B1C-47E8-B809-CE2A6BAE1A86}"/>
              </a:ext>
            </a:extLst>
          </p:cNvPr>
          <p:cNvSpPr txBox="1">
            <a:spLocks noChangeArrowheads="1"/>
          </p:cNvSpPr>
          <p:nvPr/>
        </p:nvSpPr>
        <p:spPr bwMode="auto">
          <a:xfrm>
            <a:off x="1694424" y="2392270"/>
            <a:ext cx="423419" cy="20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105</a:t>
            </a:r>
          </a:p>
        </p:txBody>
      </p:sp>
      <p:sp>
        <p:nvSpPr>
          <p:cNvPr id="4416595" name="Text Box 83">
            <a:extLst>
              <a:ext uri="{FF2B5EF4-FFF2-40B4-BE49-F238E27FC236}">
                <a16:creationId xmlns:a16="http://schemas.microsoft.com/office/drawing/2014/main" id="{A0F7B3E2-E13D-4CBA-880C-4EFF34DDB870}"/>
              </a:ext>
            </a:extLst>
          </p:cNvPr>
          <p:cNvSpPr txBox="1">
            <a:spLocks noChangeArrowheads="1"/>
          </p:cNvSpPr>
          <p:nvPr/>
        </p:nvSpPr>
        <p:spPr bwMode="auto">
          <a:xfrm>
            <a:off x="2103849" y="2717641"/>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90</a:t>
            </a:r>
          </a:p>
        </p:txBody>
      </p:sp>
      <p:sp>
        <p:nvSpPr>
          <p:cNvPr id="4416596" name="Text Box 84">
            <a:extLst>
              <a:ext uri="{FF2B5EF4-FFF2-40B4-BE49-F238E27FC236}">
                <a16:creationId xmlns:a16="http://schemas.microsoft.com/office/drawing/2014/main" id="{D7B5AF87-8EC1-484F-8900-71CCCD2AED6E}"/>
              </a:ext>
            </a:extLst>
          </p:cNvPr>
          <p:cNvSpPr txBox="1">
            <a:spLocks noChangeArrowheads="1"/>
          </p:cNvSpPr>
          <p:nvPr/>
        </p:nvSpPr>
        <p:spPr bwMode="auto">
          <a:xfrm>
            <a:off x="2400715" y="2997805"/>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70</a:t>
            </a:r>
          </a:p>
        </p:txBody>
      </p:sp>
      <p:sp>
        <p:nvSpPr>
          <p:cNvPr id="4416597" name="Text Box 85">
            <a:extLst>
              <a:ext uri="{FF2B5EF4-FFF2-40B4-BE49-F238E27FC236}">
                <a16:creationId xmlns:a16="http://schemas.microsoft.com/office/drawing/2014/main" id="{67D1C860-D205-4758-88F2-F728BBC5BBC4}"/>
              </a:ext>
            </a:extLst>
          </p:cNvPr>
          <p:cNvSpPr txBox="1">
            <a:spLocks noChangeArrowheads="1"/>
          </p:cNvSpPr>
          <p:nvPr/>
        </p:nvSpPr>
        <p:spPr bwMode="auto">
          <a:xfrm>
            <a:off x="2704304" y="3313143"/>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65</a:t>
            </a:r>
          </a:p>
        </p:txBody>
      </p:sp>
      <p:sp>
        <p:nvSpPr>
          <p:cNvPr id="4416598" name="Text Box 86">
            <a:extLst>
              <a:ext uri="{FF2B5EF4-FFF2-40B4-BE49-F238E27FC236}">
                <a16:creationId xmlns:a16="http://schemas.microsoft.com/office/drawing/2014/main" id="{536B83E2-1FCA-4566-8483-62D604CA6A93}"/>
              </a:ext>
            </a:extLst>
          </p:cNvPr>
          <p:cNvSpPr txBox="1">
            <a:spLocks noChangeArrowheads="1"/>
          </p:cNvSpPr>
          <p:nvPr/>
        </p:nvSpPr>
        <p:spPr bwMode="auto">
          <a:xfrm>
            <a:off x="3523817" y="3637864"/>
            <a:ext cx="4020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162</a:t>
            </a:r>
          </a:p>
        </p:txBody>
      </p:sp>
      <p:sp>
        <p:nvSpPr>
          <p:cNvPr id="4416599" name="Text Box 87">
            <a:extLst>
              <a:ext uri="{FF2B5EF4-FFF2-40B4-BE49-F238E27FC236}">
                <a16:creationId xmlns:a16="http://schemas.microsoft.com/office/drawing/2014/main" id="{DD388E30-096A-4EB2-AFE0-EBFE277F6AD6}"/>
              </a:ext>
            </a:extLst>
          </p:cNvPr>
          <p:cNvSpPr txBox="1">
            <a:spLocks noChangeArrowheads="1"/>
          </p:cNvSpPr>
          <p:nvPr/>
        </p:nvSpPr>
        <p:spPr bwMode="auto">
          <a:xfrm>
            <a:off x="3784448" y="3958499"/>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65</a:t>
            </a:r>
          </a:p>
        </p:txBody>
      </p:sp>
      <p:sp>
        <p:nvSpPr>
          <p:cNvPr id="4416600" name="Text Box 88">
            <a:extLst>
              <a:ext uri="{FF2B5EF4-FFF2-40B4-BE49-F238E27FC236}">
                <a16:creationId xmlns:a16="http://schemas.microsoft.com/office/drawing/2014/main" id="{3CE34FC7-239B-4C8B-8D33-F91C10AB2CA1}"/>
              </a:ext>
            </a:extLst>
          </p:cNvPr>
          <p:cNvSpPr txBox="1">
            <a:spLocks noChangeArrowheads="1"/>
          </p:cNvSpPr>
          <p:nvPr/>
        </p:nvSpPr>
        <p:spPr bwMode="auto">
          <a:xfrm>
            <a:off x="4612954" y="4266520"/>
            <a:ext cx="4637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187</a:t>
            </a:r>
            <a:endPar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4416602" name="Line 90">
            <a:extLst>
              <a:ext uri="{FF2B5EF4-FFF2-40B4-BE49-F238E27FC236}">
                <a16:creationId xmlns:a16="http://schemas.microsoft.com/office/drawing/2014/main" id="{2594AC68-D88D-4721-B84D-C43B72571FEC}"/>
              </a:ext>
            </a:extLst>
          </p:cNvPr>
          <p:cNvSpPr>
            <a:spLocks noChangeShapeType="1"/>
          </p:cNvSpPr>
          <p:nvPr/>
        </p:nvSpPr>
        <p:spPr bwMode="auto">
          <a:xfrm rot="21240000" flipH="1">
            <a:off x="3827310" y="4009299"/>
            <a:ext cx="30163" cy="30480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178" name="Picture 177">
            <a:extLst>
              <a:ext uri="{FF2B5EF4-FFF2-40B4-BE49-F238E27FC236}">
                <a16:creationId xmlns:a16="http://schemas.microsoft.com/office/drawing/2014/main" id="{E4A47D01-2689-4E0F-BAA6-308F3B48EDF5}"/>
              </a:ext>
            </a:extLst>
          </p:cNvPr>
          <p:cNvPicPr>
            <a:picLocks noChangeAspect="1"/>
          </p:cNvPicPr>
          <p:nvPr/>
        </p:nvPicPr>
        <p:blipFill>
          <a:blip r:embed="rId3"/>
          <a:stretch>
            <a:fillRect/>
          </a:stretch>
        </p:blipFill>
        <p:spPr>
          <a:xfrm>
            <a:off x="7546971" y="5010653"/>
            <a:ext cx="1681682" cy="320480"/>
          </a:xfrm>
          <a:prstGeom prst="rect">
            <a:avLst/>
          </a:prstGeom>
        </p:spPr>
      </p:pic>
      <p:cxnSp>
        <p:nvCxnSpPr>
          <p:cNvPr id="5" name="Straight Arrow Connector 4">
            <a:extLst>
              <a:ext uri="{FF2B5EF4-FFF2-40B4-BE49-F238E27FC236}">
                <a16:creationId xmlns:a16="http://schemas.microsoft.com/office/drawing/2014/main" id="{D71B7A06-5A84-4525-8836-9AE44593E711}"/>
              </a:ext>
            </a:extLst>
          </p:cNvPr>
          <p:cNvCxnSpPr/>
          <p:nvPr/>
        </p:nvCxnSpPr>
        <p:spPr bwMode="auto">
          <a:xfrm>
            <a:off x="7752896" y="5445224"/>
            <a:ext cx="552677" cy="0"/>
          </a:xfrm>
          <a:prstGeom prst="straightConnector1">
            <a:avLst/>
          </a:prstGeom>
          <a:solidFill>
            <a:schemeClr val="accent1"/>
          </a:solidFill>
          <a:ln w="19050" cap="flat" cmpd="sng" algn="ctr">
            <a:solidFill>
              <a:srgbClr val="FFFF0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1F7D04FE-B59A-4936-BBD0-54AACCD20722}"/>
              </a:ext>
            </a:extLst>
          </p:cNvPr>
          <p:cNvSpPr txBox="1"/>
          <p:nvPr/>
        </p:nvSpPr>
        <p:spPr>
          <a:xfrm>
            <a:off x="7729167" y="5462804"/>
            <a:ext cx="61427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00"/>
                </a:solidFill>
                <a:effectLst/>
                <a:uLnTx/>
                <a:uFillTx/>
                <a:latin typeface="Abadi" panose="020B0604020104020204" pitchFamily="34" charset="0"/>
                <a:ea typeface="+mn-ea"/>
                <a:cs typeface="Times New Roman" panose="02020603050405020304" pitchFamily="18" charset="0"/>
              </a:rPr>
              <a:t>120yrs</a:t>
            </a:r>
            <a:endParaRPr kumimoji="0" lang="en-GB" sz="1100" b="0" i="0" u="none" strike="noStrike" kern="1200" cap="none" spc="0" normalizeH="0" baseline="0" noProof="0" dirty="0">
              <a:ln>
                <a:noFill/>
              </a:ln>
              <a:solidFill>
                <a:srgbClr val="FFFF00"/>
              </a:solidFill>
              <a:effectLst/>
              <a:uLnTx/>
              <a:uFillTx/>
              <a:latin typeface="Abadi" panose="020B0604020104020204" pitchFamily="34" charset="0"/>
              <a:ea typeface="+mn-ea"/>
              <a:cs typeface="Times New Roman" panose="02020603050405020304" pitchFamily="18" charset="0"/>
            </a:endParaRPr>
          </a:p>
        </p:txBody>
      </p:sp>
      <p:sp>
        <p:nvSpPr>
          <p:cNvPr id="106" name="Text Box 88">
            <a:extLst>
              <a:ext uri="{FF2B5EF4-FFF2-40B4-BE49-F238E27FC236}">
                <a16:creationId xmlns:a16="http://schemas.microsoft.com/office/drawing/2014/main" id="{616F6E81-E6C0-4017-BE11-89CE12289A90}"/>
              </a:ext>
            </a:extLst>
          </p:cNvPr>
          <p:cNvSpPr txBox="1">
            <a:spLocks noChangeArrowheads="1"/>
          </p:cNvSpPr>
          <p:nvPr/>
        </p:nvSpPr>
        <p:spPr bwMode="auto">
          <a:xfrm>
            <a:off x="5411064" y="4584749"/>
            <a:ext cx="4637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182</a:t>
            </a:r>
            <a:endParaRPr kumimoji="0" lang="en-GB" alt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107" name="Line 79">
            <a:extLst>
              <a:ext uri="{FF2B5EF4-FFF2-40B4-BE49-F238E27FC236}">
                <a16:creationId xmlns:a16="http://schemas.microsoft.com/office/drawing/2014/main" id="{A25A846F-86F6-413D-AC03-3E47E752BF11}"/>
              </a:ext>
            </a:extLst>
          </p:cNvPr>
          <p:cNvSpPr>
            <a:spLocks noChangeShapeType="1"/>
          </p:cNvSpPr>
          <p:nvPr/>
        </p:nvSpPr>
        <p:spPr bwMode="auto">
          <a:xfrm>
            <a:off x="5492581" y="4633048"/>
            <a:ext cx="0" cy="307975"/>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4A056DD1-D348-41D3-9ED8-E828D3FBBEC3}"/>
              </a:ext>
            </a:extLst>
          </p:cNvPr>
          <p:cNvSpPr txBox="1"/>
          <p:nvPr/>
        </p:nvSpPr>
        <p:spPr>
          <a:xfrm>
            <a:off x="313417" y="6188077"/>
            <a:ext cx="513282" cy="307777"/>
          </a:xfrm>
          <a:prstGeom prst="rect">
            <a:avLst/>
          </a:prstGeom>
          <a:noFill/>
        </p:spPr>
        <p:txBody>
          <a:bodyPr wrap="none" rtlCol="0">
            <a:spAutoFit/>
          </a:bodyPr>
          <a:lstStyle/>
          <a:p>
            <a:r>
              <a:rPr lang="en-US" sz="1400" dirty="0">
                <a:solidFill>
                  <a:schemeClr val="bg1"/>
                </a:solidFill>
                <a:latin typeface="Arial" panose="020B0604020202020204" pitchFamily="34" charset="0"/>
                <a:cs typeface="Arial" panose="020B0604020202020204" pitchFamily="34" charset="0"/>
              </a:rPr>
              <a:t>Yr 0</a:t>
            </a:r>
            <a:endParaRPr lang="en-GB" sz="1400" dirty="0">
              <a:solidFill>
                <a:schemeClr val="bg1"/>
              </a:solidFill>
              <a:latin typeface="Arial" panose="020B0604020202020204" pitchFamily="34" charset="0"/>
              <a:cs typeface="Arial" panose="020B0604020202020204" pitchFamily="34" charset="0"/>
            </a:endParaRPr>
          </a:p>
        </p:txBody>
      </p:sp>
      <p:sp>
        <p:nvSpPr>
          <p:cNvPr id="109" name="TextBox 108">
            <a:extLst>
              <a:ext uri="{FF2B5EF4-FFF2-40B4-BE49-F238E27FC236}">
                <a16:creationId xmlns:a16="http://schemas.microsoft.com/office/drawing/2014/main" id="{FDE32CB1-C9FF-42D9-9EC8-3C01C478FCA4}"/>
              </a:ext>
            </a:extLst>
          </p:cNvPr>
          <p:cNvSpPr txBox="1"/>
          <p:nvPr/>
        </p:nvSpPr>
        <p:spPr>
          <a:xfrm>
            <a:off x="8019142" y="6121585"/>
            <a:ext cx="811441" cy="307777"/>
          </a:xfrm>
          <a:prstGeom prst="rect">
            <a:avLst/>
          </a:prstGeom>
          <a:noFill/>
        </p:spPr>
        <p:txBody>
          <a:bodyPr wrap="none" rtlCol="0">
            <a:spAutoFit/>
          </a:bodyPr>
          <a:lstStyle/>
          <a:p>
            <a:r>
              <a:rPr lang="en-US" sz="1400" dirty="0">
                <a:solidFill>
                  <a:schemeClr val="bg1"/>
                </a:solidFill>
                <a:latin typeface="Arial" panose="020B0604020202020204" pitchFamily="34" charset="0"/>
                <a:cs typeface="Arial" panose="020B0604020202020204" pitchFamily="34" charset="0"/>
              </a:rPr>
              <a:t>Yr 1656</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54480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4416625"/>
                                        </p:tgtEl>
                                        <p:attrNameLst>
                                          <p:attrName>style.visibility</p:attrName>
                                        </p:attrNameLst>
                                      </p:cBhvr>
                                      <p:to>
                                        <p:strVal val="visible"/>
                                      </p:to>
                                    </p:set>
                                    <p:animEffect transition="in" filter="wipe(left)">
                                      <p:cBhvr>
                                        <p:cTn id="7" dur="500"/>
                                        <p:tgtEl>
                                          <p:spTgt spid="44166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16600"/>
                                        </p:tgtEl>
                                        <p:attrNameLst>
                                          <p:attrName>style.visibility</p:attrName>
                                        </p:attrNameLst>
                                      </p:cBhvr>
                                      <p:to>
                                        <p:strVal val="visible"/>
                                      </p:to>
                                    </p:set>
                                    <p:animEffect transition="in" filter="dissolve">
                                      <p:cBhvr>
                                        <p:cTn id="12" dur="500"/>
                                        <p:tgtEl>
                                          <p:spTgt spid="4416600"/>
                                        </p:tgtEl>
                                      </p:cBhvr>
                                    </p:animEffect>
                                  </p:childTnLst>
                                </p:cTn>
                              </p:par>
                            </p:childTnLst>
                          </p:cTn>
                        </p:par>
                        <p:par>
                          <p:cTn id="13" fill="hold" nodeType="afterGroup">
                            <p:stCondLst>
                              <p:cond delay="500"/>
                            </p:stCondLst>
                            <p:childTnLst>
                              <p:par>
                                <p:cTn id="14" presetID="22" presetClass="entr" presetSubtype="1" fill="hold" nodeType="afterEffect">
                                  <p:stCondLst>
                                    <p:cond delay="0"/>
                                  </p:stCondLst>
                                  <p:childTnLst>
                                    <p:set>
                                      <p:cBhvr>
                                        <p:cTn id="15" dur="1" fill="hold">
                                          <p:stCondLst>
                                            <p:cond delay="0"/>
                                          </p:stCondLst>
                                        </p:cTn>
                                        <p:tgtEl>
                                          <p:spTgt spid="4416591"/>
                                        </p:tgtEl>
                                        <p:attrNameLst>
                                          <p:attrName>style.visibility</p:attrName>
                                        </p:attrNameLst>
                                      </p:cBhvr>
                                      <p:to>
                                        <p:strVal val="visible"/>
                                      </p:to>
                                    </p:set>
                                    <p:animEffect transition="in" filter="wipe(up)">
                                      <p:cBhvr>
                                        <p:cTn id="16" dur="500"/>
                                        <p:tgtEl>
                                          <p:spTgt spid="4416591"/>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416627"/>
                                        </p:tgtEl>
                                        <p:attrNameLst>
                                          <p:attrName>style.visibility</p:attrName>
                                        </p:attrNameLst>
                                      </p:cBhvr>
                                      <p:to>
                                        <p:strVal val="visible"/>
                                      </p:to>
                                    </p:set>
                                    <p:animEffect transition="in" filter="wipe(left)">
                                      <p:cBhvr>
                                        <p:cTn id="20" dur="500"/>
                                        <p:tgtEl>
                                          <p:spTgt spid="441662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dissolve">
                                      <p:cBhvr>
                                        <p:cTn id="25" dur="500"/>
                                        <p:tgtEl>
                                          <p:spTgt spid="106"/>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wipe(up)">
                                      <p:cBhvr>
                                        <p:cTn id="29" dur="500"/>
                                        <p:tgtEl>
                                          <p:spTgt spid="107"/>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4416628"/>
                                        </p:tgtEl>
                                        <p:attrNameLst>
                                          <p:attrName>style.visibility</p:attrName>
                                        </p:attrNameLst>
                                      </p:cBhvr>
                                      <p:to>
                                        <p:strVal val="visible"/>
                                      </p:to>
                                    </p:set>
                                    <p:animEffect transition="in" filter="wipe(left)">
                                      <p:cBhvr>
                                        <p:cTn id="33" dur="500"/>
                                        <p:tgtEl>
                                          <p:spTgt spid="441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6600" grpId="0" autoUpdateAnimBg="0"/>
      <p:bldP spid="10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1570" name="Text Box 2">
            <a:extLst>
              <a:ext uri="{FF2B5EF4-FFF2-40B4-BE49-F238E27FC236}">
                <a16:creationId xmlns:a16="http://schemas.microsoft.com/office/drawing/2014/main" id="{010EAEB9-3E1B-4F54-A92F-2E39FF119803}"/>
              </a:ext>
            </a:extLst>
          </p:cNvPr>
          <p:cNvSpPr txBox="1">
            <a:spLocks noChangeArrowheads="1"/>
          </p:cNvSpPr>
          <p:nvPr/>
        </p:nvSpPr>
        <p:spPr bwMode="auto">
          <a:xfrm>
            <a:off x="1219200" y="1041400"/>
            <a:ext cx="2903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Adam</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1" name="Text Box 3">
            <a:extLst>
              <a:ext uri="{FF2B5EF4-FFF2-40B4-BE49-F238E27FC236}">
                <a16:creationId xmlns:a16="http://schemas.microsoft.com/office/drawing/2014/main" id="{7A180DCD-7B28-4275-B56A-98049FAB1D1C}"/>
              </a:ext>
            </a:extLst>
          </p:cNvPr>
          <p:cNvSpPr txBox="1">
            <a:spLocks noChangeArrowheads="1"/>
          </p:cNvSpPr>
          <p:nvPr/>
        </p:nvSpPr>
        <p:spPr bwMode="auto">
          <a:xfrm>
            <a:off x="1219200" y="1574800"/>
            <a:ext cx="2903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Seth</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2" name="Text Box 4">
            <a:extLst>
              <a:ext uri="{FF2B5EF4-FFF2-40B4-BE49-F238E27FC236}">
                <a16:creationId xmlns:a16="http://schemas.microsoft.com/office/drawing/2014/main" id="{BCC4FAC4-37CB-4642-BBA1-A6F4CE743A30}"/>
              </a:ext>
            </a:extLst>
          </p:cNvPr>
          <p:cNvSpPr txBox="1">
            <a:spLocks noChangeArrowheads="1"/>
          </p:cNvSpPr>
          <p:nvPr/>
        </p:nvSpPr>
        <p:spPr bwMode="auto">
          <a:xfrm>
            <a:off x="1219200" y="2108200"/>
            <a:ext cx="2903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Enosh</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3" name="Text Box 5">
            <a:extLst>
              <a:ext uri="{FF2B5EF4-FFF2-40B4-BE49-F238E27FC236}">
                <a16:creationId xmlns:a16="http://schemas.microsoft.com/office/drawing/2014/main" id="{65D42063-3023-4C46-AA32-D4322CB94A1F}"/>
              </a:ext>
            </a:extLst>
          </p:cNvPr>
          <p:cNvSpPr txBox="1">
            <a:spLocks noChangeArrowheads="1"/>
          </p:cNvSpPr>
          <p:nvPr/>
        </p:nvSpPr>
        <p:spPr bwMode="auto">
          <a:xfrm>
            <a:off x="1219200" y="2565400"/>
            <a:ext cx="2903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Cainan</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4" name="Text Box 6">
            <a:extLst>
              <a:ext uri="{FF2B5EF4-FFF2-40B4-BE49-F238E27FC236}">
                <a16:creationId xmlns:a16="http://schemas.microsoft.com/office/drawing/2014/main" id="{3B44BCCB-2396-4746-A4B1-FBB336CF02C4}"/>
              </a:ext>
            </a:extLst>
          </p:cNvPr>
          <p:cNvSpPr txBox="1">
            <a:spLocks noChangeArrowheads="1"/>
          </p:cNvSpPr>
          <p:nvPr/>
        </p:nvSpPr>
        <p:spPr bwMode="auto">
          <a:xfrm>
            <a:off x="1219200" y="3113088"/>
            <a:ext cx="29035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Mahalaleel</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5" name="Text Box 7">
            <a:extLst>
              <a:ext uri="{FF2B5EF4-FFF2-40B4-BE49-F238E27FC236}">
                <a16:creationId xmlns:a16="http://schemas.microsoft.com/office/drawing/2014/main" id="{A38FC953-B03E-472E-884D-BE6411A51A11}"/>
              </a:ext>
            </a:extLst>
          </p:cNvPr>
          <p:cNvSpPr txBox="1">
            <a:spLocks noChangeArrowheads="1"/>
          </p:cNvSpPr>
          <p:nvPr/>
        </p:nvSpPr>
        <p:spPr bwMode="auto">
          <a:xfrm>
            <a:off x="1219200" y="3676650"/>
            <a:ext cx="2903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Jared</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6" name="Text Box 8">
            <a:extLst>
              <a:ext uri="{FF2B5EF4-FFF2-40B4-BE49-F238E27FC236}">
                <a16:creationId xmlns:a16="http://schemas.microsoft.com/office/drawing/2014/main" id="{C72DBE6D-E051-4FD9-8195-77E136143C63}"/>
              </a:ext>
            </a:extLst>
          </p:cNvPr>
          <p:cNvSpPr txBox="1">
            <a:spLocks noChangeArrowheads="1"/>
          </p:cNvSpPr>
          <p:nvPr/>
        </p:nvSpPr>
        <p:spPr bwMode="auto">
          <a:xfrm>
            <a:off x="1219200" y="4240213"/>
            <a:ext cx="29035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Enoch</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7" name="Text Box 9">
            <a:extLst>
              <a:ext uri="{FF2B5EF4-FFF2-40B4-BE49-F238E27FC236}">
                <a16:creationId xmlns:a16="http://schemas.microsoft.com/office/drawing/2014/main" id="{0E8F88E9-9D4E-4BE3-B6C0-E156ED316745}"/>
              </a:ext>
            </a:extLst>
          </p:cNvPr>
          <p:cNvSpPr txBox="1">
            <a:spLocks noChangeArrowheads="1"/>
          </p:cNvSpPr>
          <p:nvPr/>
        </p:nvSpPr>
        <p:spPr bwMode="auto">
          <a:xfrm>
            <a:off x="1219200" y="4803775"/>
            <a:ext cx="2903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Methuselah</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8" name="Text Box 10">
            <a:extLst>
              <a:ext uri="{FF2B5EF4-FFF2-40B4-BE49-F238E27FC236}">
                <a16:creationId xmlns:a16="http://schemas.microsoft.com/office/drawing/2014/main" id="{CF76CF39-FF14-4373-A164-3BE0275B48AC}"/>
              </a:ext>
            </a:extLst>
          </p:cNvPr>
          <p:cNvSpPr txBox="1">
            <a:spLocks noChangeArrowheads="1"/>
          </p:cNvSpPr>
          <p:nvPr/>
        </p:nvSpPr>
        <p:spPr bwMode="auto">
          <a:xfrm>
            <a:off x="1219200" y="5367338"/>
            <a:ext cx="29035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Lamech</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79" name="Text Box 11">
            <a:extLst>
              <a:ext uri="{FF2B5EF4-FFF2-40B4-BE49-F238E27FC236}">
                <a16:creationId xmlns:a16="http://schemas.microsoft.com/office/drawing/2014/main" id="{14A5F3A7-0924-4E01-86A3-B0FC8273B2F6}"/>
              </a:ext>
            </a:extLst>
          </p:cNvPr>
          <p:cNvSpPr txBox="1">
            <a:spLocks noChangeArrowheads="1"/>
          </p:cNvSpPr>
          <p:nvPr/>
        </p:nvSpPr>
        <p:spPr bwMode="auto">
          <a:xfrm>
            <a:off x="1219200" y="5918200"/>
            <a:ext cx="2903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Noah</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21580" name="Text Box 12">
            <a:extLst>
              <a:ext uri="{FF2B5EF4-FFF2-40B4-BE49-F238E27FC236}">
                <a16:creationId xmlns:a16="http://schemas.microsoft.com/office/drawing/2014/main" id="{EEA24434-9FAE-4785-A9C4-FA8FE79F5651}"/>
              </a:ext>
            </a:extLst>
          </p:cNvPr>
          <p:cNvSpPr txBox="1">
            <a:spLocks noChangeArrowheads="1"/>
          </p:cNvSpPr>
          <p:nvPr/>
        </p:nvSpPr>
        <p:spPr bwMode="auto">
          <a:xfrm>
            <a:off x="4191000" y="1041400"/>
            <a:ext cx="4419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‘Man’</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1" name="Text Box 13">
            <a:extLst>
              <a:ext uri="{FF2B5EF4-FFF2-40B4-BE49-F238E27FC236}">
                <a16:creationId xmlns:a16="http://schemas.microsoft.com/office/drawing/2014/main" id="{D2C7E7EA-E36C-486B-B561-636C1182C628}"/>
              </a:ext>
            </a:extLst>
          </p:cNvPr>
          <p:cNvSpPr txBox="1">
            <a:spLocks noChangeArrowheads="1"/>
          </p:cNvSpPr>
          <p:nvPr/>
        </p:nvSpPr>
        <p:spPr bwMode="auto">
          <a:xfrm>
            <a:off x="4191000" y="1574800"/>
            <a:ext cx="4419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‘Appointed’</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2" name="Text Box 14">
            <a:extLst>
              <a:ext uri="{FF2B5EF4-FFF2-40B4-BE49-F238E27FC236}">
                <a16:creationId xmlns:a16="http://schemas.microsoft.com/office/drawing/2014/main" id="{B8DC325C-E2A6-4EF6-9322-37B92309F2C0}"/>
              </a:ext>
            </a:extLst>
          </p:cNvPr>
          <p:cNvSpPr txBox="1">
            <a:spLocks noChangeArrowheads="1"/>
          </p:cNvSpPr>
          <p:nvPr/>
        </p:nvSpPr>
        <p:spPr bwMode="auto">
          <a:xfrm>
            <a:off x="4191000" y="2103438"/>
            <a:ext cx="4419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‘Mortal’</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3" name="Text Box 15">
            <a:extLst>
              <a:ext uri="{FF2B5EF4-FFF2-40B4-BE49-F238E27FC236}">
                <a16:creationId xmlns:a16="http://schemas.microsoft.com/office/drawing/2014/main" id="{44F9EBE6-B04F-4E6E-8F24-0C4B1012C086}"/>
              </a:ext>
            </a:extLst>
          </p:cNvPr>
          <p:cNvSpPr txBox="1">
            <a:spLocks noChangeArrowheads="1"/>
          </p:cNvSpPr>
          <p:nvPr/>
        </p:nvSpPr>
        <p:spPr bwMode="auto">
          <a:xfrm>
            <a:off x="4191000" y="2574925"/>
            <a:ext cx="4419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‘Sorrow’</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4" name="Text Box 16">
            <a:extLst>
              <a:ext uri="{FF2B5EF4-FFF2-40B4-BE49-F238E27FC236}">
                <a16:creationId xmlns:a16="http://schemas.microsoft.com/office/drawing/2014/main" id="{B19DD772-DD4F-4BBC-8F13-453C232A96D7}"/>
              </a:ext>
            </a:extLst>
          </p:cNvPr>
          <p:cNvSpPr txBox="1">
            <a:spLocks noChangeArrowheads="1"/>
          </p:cNvSpPr>
          <p:nvPr/>
        </p:nvSpPr>
        <p:spPr bwMode="auto">
          <a:xfrm>
            <a:off x="4191000" y="3138488"/>
            <a:ext cx="4419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‘Blessed God’</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5" name="Text Box 17">
            <a:extLst>
              <a:ext uri="{FF2B5EF4-FFF2-40B4-BE49-F238E27FC236}">
                <a16:creationId xmlns:a16="http://schemas.microsoft.com/office/drawing/2014/main" id="{B44E0ACD-7AAC-4B63-8DC1-6656D783FDA2}"/>
              </a:ext>
            </a:extLst>
          </p:cNvPr>
          <p:cNvSpPr txBox="1">
            <a:spLocks noChangeArrowheads="1"/>
          </p:cNvSpPr>
          <p:nvPr/>
        </p:nvSpPr>
        <p:spPr bwMode="auto">
          <a:xfrm>
            <a:off x="4191000" y="3702050"/>
            <a:ext cx="4419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‘Come down’</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6" name="Text Box 18">
            <a:extLst>
              <a:ext uri="{FF2B5EF4-FFF2-40B4-BE49-F238E27FC236}">
                <a16:creationId xmlns:a16="http://schemas.microsoft.com/office/drawing/2014/main" id="{5276F84E-21FE-486F-B3D2-4F9AA5A76EF3}"/>
              </a:ext>
            </a:extLst>
          </p:cNvPr>
          <p:cNvSpPr txBox="1">
            <a:spLocks noChangeArrowheads="1"/>
          </p:cNvSpPr>
          <p:nvPr/>
        </p:nvSpPr>
        <p:spPr bwMode="auto">
          <a:xfrm>
            <a:off x="4191000" y="4265613"/>
            <a:ext cx="4419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‘Teaching’</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7" name="Text Box 19">
            <a:extLst>
              <a:ext uri="{FF2B5EF4-FFF2-40B4-BE49-F238E27FC236}">
                <a16:creationId xmlns:a16="http://schemas.microsoft.com/office/drawing/2014/main" id="{AD4D601F-8438-4046-A19A-F4F4307D3FC6}"/>
              </a:ext>
            </a:extLst>
          </p:cNvPr>
          <p:cNvSpPr txBox="1">
            <a:spLocks noChangeArrowheads="1"/>
          </p:cNvSpPr>
          <p:nvPr/>
        </p:nvSpPr>
        <p:spPr bwMode="auto">
          <a:xfrm>
            <a:off x="4191000" y="4829175"/>
            <a:ext cx="44497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‘His death shall bring’</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8" name="Text Box 20">
            <a:extLst>
              <a:ext uri="{FF2B5EF4-FFF2-40B4-BE49-F238E27FC236}">
                <a16:creationId xmlns:a16="http://schemas.microsoft.com/office/drawing/2014/main" id="{3CF5838B-5C72-439D-9343-86D53F2B64B1}"/>
              </a:ext>
            </a:extLst>
          </p:cNvPr>
          <p:cNvSpPr txBox="1">
            <a:spLocks noChangeArrowheads="1"/>
          </p:cNvSpPr>
          <p:nvPr/>
        </p:nvSpPr>
        <p:spPr bwMode="auto">
          <a:xfrm>
            <a:off x="4191000" y="5392738"/>
            <a:ext cx="4419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‘Despairing’</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89" name="Text Box 21">
            <a:extLst>
              <a:ext uri="{FF2B5EF4-FFF2-40B4-BE49-F238E27FC236}">
                <a16:creationId xmlns:a16="http://schemas.microsoft.com/office/drawing/2014/main" id="{3C1F1FD8-7EF6-4D63-9054-2EEB4C606BC2}"/>
              </a:ext>
            </a:extLst>
          </p:cNvPr>
          <p:cNvSpPr txBox="1">
            <a:spLocks noChangeArrowheads="1"/>
          </p:cNvSpPr>
          <p:nvPr/>
        </p:nvSpPr>
        <p:spPr bwMode="auto">
          <a:xfrm>
            <a:off x="4191000" y="5943600"/>
            <a:ext cx="4419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 ‘Comfort’</a:t>
            </a:r>
            <a:endParaRPr kumimoji="0" lang="en-US" altLang="en-US" sz="2000" b="0" i="1"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3821591" name="Rectangle 23">
            <a:extLst>
              <a:ext uri="{FF2B5EF4-FFF2-40B4-BE49-F238E27FC236}">
                <a16:creationId xmlns:a16="http://schemas.microsoft.com/office/drawing/2014/main" id="{42934022-F853-43E7-A0A5-8F1A2DDF1349}"/>
              </a:ext>
            </a:extLst>
          </p:cNvPr>
          <p:cNvSpPr>
            <a:spLocks noChangeArrowheads="1"/>
          </p:cNvSpPr>
          <p:nvPr/>
        </p:nvSpPr>
        <p:spPr bwMode="auto">
          <a:xfrm>
            <a:off x="685800" y="166688"/>
            <a:ext cx="7620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FFFF00"/>
                </a:solidFill>
                <a:uLnTx/>
                <a:uFillTx/>
                <a:latin typeface="arial" panose="020B0604020202020204" pitchFamily="34" charset="0"/>
                <a:ea typeface="+mn-ea"/>
                <a:cs typeface="Times New Roman" panose="02020603050405020304" pitchFamily="18" charset="0"/>
              </a:rPr>
              <a:t>Genealogy of Genesis 5  </a:t>
            </a:r>
            <a:endParaRPr kumimoji="0" lang="en-US" altLang="en-US" sz="2000" b="0" i="0" u="none" strike="noStrike" kern="1200" cap="none" spc="0" normalizeH="0" baseline="0" noProof="0" dirty="0">
              <a:ln>
                <a:noFill/>
              </a:ln>
              <a:solidFill>
                <a:srgbClr val="FFFF00"/>
              </a:solidFill>
              <a:uLnTx/>
              <a:uFillTx/>
              <a:latin typeface="arial" panose="020B0604020202020204" pitchFamily="34" charset="0"/>
              <a:ea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iterate type="lt">
                                    <p:tmPct val="100000"/>
                                  </p:iterate>
                                  <p:childTnLst>
                                    <p:set>
                                      <p:cBhvr>
                                        <p:cTn id="6" dur="1" fill="hold">
                                          <p:stCondLst>
                                            <p:cond delay="0"/>
                                          </p:stCondLst>
                                        </p:cTn>
                                        <p:tgtEl>
                                          <p:spTgt spid="3821576"/>
                                        </p:tgtEl>
                                        <p:attrNameLst>
                                          <p:attrName>style.visibility</p:attrName>
                                        </p:attrNameLst>
                                      </p:cBhvr>
                                      <p:to>
                                        <p:strVal val="visible"/>
                                      </p:to>
                                    </p:set>
                                    <p:animEffect transition="in" filter="box(out)">
                                      <p:cBhvr>
                                        <p:cTn id="7" dur="75"/>
                                        <p:tgtEl>
                                          <p:spTgt spid="382157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iterate type="lt">
                                    <p:tmPct val="100000"/>
                                  </p:iterate>
                                  <p:childTnLst>
                                    <p:set>
                                      <p:cBhvr>
                                        <p:cTn id="11" dur="1" fill="hold">
                                          <p:stCondLst>
                                            <p:cond delay="0"/>
                                          </p:stCondLst>
                                        </p:cTn>
                                        <p:tgtEl>
                                          <p:spTgt spid="3821586"/>
                                        </p:tgtEl>
                                        <p:attrNameLst>
                                          <p:attrName>style.visibility</p:attrName>
                                        </p:attrNameLst>
                                      </p:cBhvr>
                                      <p:to>
                                        <p:strVal val="visible"/>
                                      </p:to>
                                    </p:set>
                                    <p:anim calcmode="lin" valueType="num">
                                      <p:cBhvr additive="base">
                                        <p:cTn id="12" dur="75" fill="hold"/>
                                        <p:tgtEl>
                                          <p:spTgt spid="3821586"/>
                                        </p:tgtEl>
                                        <p:attrNameLst>
                                          <p:attrName>ppt_x</p:attrName>
                                        </p:attrNameLst>
                                      </p:cBhvr>
                                      <p:tavLst>
                                        <p:tav tm="0">
                                          <p:val>
                                            <p:strVal val="0-#ppt_w/2"/>
                                          </p:val>
                                        </p:tav>
                                        <p:tav tm="100000">
                                          <p:val>
                                            <p:strVal val="#ppt_x"/>
                                          </p:val>
                                        </p:tav>
                                      </p:tavLst>
                                    </p:anim>
                                    <p:anim calcmode="lin" valueType="num">
                                      <p:cBhvr additive="base">
                                        <p:cTn id="13" dur="75" fill="hold"/>
                                        <p:tgtEl>
                                          <p:spTgt spid="382158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iterate type="lt">
                                    <p:tmPct val="100000"/>
                                  </p:iterate>
                                  <p:childTnLst>
                                    <p:set>
                                      <p:cBhvr>
                                        <p:cTn id="17" dur="1" fill="hold">
                                          <p:stCondLst>
                                            <p:cond delay="0"/>
                                          </p:stCondLst>
                                        </p:cTn>
                                        <p:tgtEl>
                                          <p:spTgt spid="3821577"/>
                                        </p:tgtEl>
                                        <p:attrNameLst>
                                          <p:attrName>style.visibility</p:attrName>
                                        </p:attrNameLst>
                                      </p:cBhvr>
                                      <p:to>
                                        <p:strVal val="visible"/>
                                      </p:to>
                                    </p:set>
                                    <p:animEffect transition="in" filter="box(out)">
                                      <p:cBhvr>
                                        <p:cTn id="18" dur="75"/>
                                        <p:tgtEl>
                                          <p:spTgt spid="382157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type="lt">
                                    <p:tmPct val="100000"/>
                                  </p:iterate>
                                  <p:childTnLst>
                                    <p:set>
                                      <p:cBhvr>
                                        <p:cTn id="22" dur="1" fill="hold">
                                          <p:stCondLst>
                                            <p:cond delay="0"/>
                                          </p:stCondLst>
                                        </p:cTn>
                                        <p:tgtEl>
                                          <p:spTgt spid="3821587"/>
                                        </p:tgtEl>
                                        <p:attrNameLst>
                                          <p:attrName>style.visibility</p:attrName>
                                        </p:attrNameLst>
                                      </p:cBhvr>
                                      <p:to>
                                        <p:strVal val="visible"/>
                                      </p:to>
                                    </p:set>
                                    <p:anim calcmode="lin" valueType="num">
                                      <p:cBhvr additive="base">
                                        <p:cTn id="23" dur="75" fill="hold"/>
                                        <p:tgtEl>
                                          <p:spTgt spid="3821587"/>
                                        </p:tgtEl>
                                        <p:attrNameLst>
                                          <p:attrName>ppt_x</p:attrName>
                                        </p:attrNameLst>
                                      </p:cBhvr>
                                      <p:tavLst>
                                        <p:tav tm="0">
                                          <p:val>
                                            <p:strVal val="0-#ppt_w/2"/>
                                          </p:val>
                                        </p:tav>
                                        <p:tav tm="100000">
                                          <p:val>
                                            <p:strVal val="#ppt_x"/>
                                          </p:val>
                                        </p:tav>
                                      </p:tavLst>
                                    </p:anim>
                                    <p:anim calcmode="lin" valueType="num">
                                      <p:cBhvr additive="base">
                                        <p:cTn id="24" dur="75" fill="hold"/>
                                        <p:tgtEl>
                                          <p:spTgt spid="382158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32" fill="hold" grpId="0" nodeType="clickEffect">
                                  <p:stCondLst>
                                    <p:cond delay="0"/>
                                  </p:stCondLst>
                                  <p:iterate type="lt">
                                    <p:tmPct val="100000"/>
                                  </p:iterate>
                                  <p:childTnLst>
                                    <p:set>
                                      <p:cBhvr>
                                        <p:cTn id="28" dur="1" fill="hold">
                                          <p:stCondLst>
                                            <p:cond delay="0"/>
                                          </p:stCondLst>
                                        </p:cTn>
                                        <p:tgtEl>
                                          <p:spTgt spid="3821578"/>
                                        </p:tgtEl>
                                        <p:attrNameLst>
                                          <p:attrName>style.visibility</p:attrName>
                                        </p:attrNameLst>
                                      </p:cBhvr>
                                      <p:to>
                                        <p:strVal val="visible"/>
                                      </p:to>
                                    </p:set>
                                    <p:animEffect transition="in" filter="box(out)">
                                      <p:cBhvr>
                                        <p:cTn id="29" dur="75"/>
                                        <p:tgtEl>
                                          <p:spTgt spid="382157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iterate type="lt">
                                    <p:tmPct val="100000"/>
                                  </p:iterate>
                                  <p:childTnLst>
                                    <p:set>
                                      <p:cBhvr>
                                        <p:cTn id="33" dur="1" fill="hold">
                                          <p:stCondLst>
                                            <p:cond delay="0"/>
                                          </p:stCondLst>
                                        </p:cTn>
                                        <p:tgtEl>
                                          <p:spTgt spid="3821588"/>
                                        </p:tgtEl>
                                        <p:attrNameLst>
                                          <p:attrName>style.visibility</p:attrName>
                                        </p:attrNameLst>
                                      </p:cBhvr>
                                      <p:to>
                                        <p:strVal val="visible"/>
                                      </p:to>
                                    </p:set>
                                    <p:anim calcmode="lin" valueType="num">
                                      <p:cBhvr additive="base">
                                        <p:cTn id="34" dur="75" fill="hold"/>
                                        <p:tgtEl>
                                          <p:spTgt spid="3821588"/>
                                        </p:tgtEl>
                                        <p:attrNameLst>
                                          <p:attrName>ppt_x</p:attrName>
                                        </p:attrNameLst>
                                      </p:cBhvr>
                                      <p:tavLst>
                                        <p:tav tm="0">
                                          <p:val>
                                            <p:strVal val="0-#ppt_w/2"/>
                                          </p:val>
                                        </p:tav>
                                        <p:tav tm="100000">
                                          <p:val>
                                            <p:strVal val="#ppt_x"/>
                                          </p:val>
                                        </p:tav>
                                      </p:tavLst>
                                    </p:anim>
                                    <p:anim calcmode="lin" valueType="num">
                                      <p:cBhvr additive="base">
                                        <p:cTn id="35" dur="75" fill="hold"/>
                                        <p:tgtEl>
                                          <p:spTgt spid="3821588"/>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nodeType="afterGroup">
                            <p:stCondLst>
                              <p:cond delay="0"/>
                            </p:stCondLst>
                            <p:childTnLst>
                              <p:par>
                                <p:cTn id="38" presetID="4" presetClass="entr" presetSubtype="32" fill="hold" grpId="0" nodeType="clickEffect">
                                  <p:stCondLst>
                                    <p:cond delay="0"/>
                                  </p:stCondLst>
                                  <p:iterate type="lt">
                                    <p:tmPct val="100000"/>
                                  </p:iterate>
                                  <p:childTnLst>
                                    <p:set>
                                      <p:cBhvr>
                                        <p:cTn id="39" dur="1" fill="hold">
                                          <p:stCondLst>
                                            <p:cond delay="0"/>
                                          </p:stCondLst>
                                        </p:cTn>
                                        <p:tgtEl>
                                          <p:spTgt spid="3821579"/>
                                        </p:tgtEl>
                                        <p:attrNameLst>
                                          <p:attrName>style.visibility</p:attrName>
                                        </p:attrNameLst>
                                      </p:cBhvr>
                                      <p:to>
                                        <p:strVal val="visible"/>
                                      </p:to>
                                    </p:set>
                                    <p:animEffect transition="in" filter="box(out)">
                                      <p:cBhvr>
                                        <p:cTn id="40" dur="75"/>
                                        <p:tgtEl>
                                          <p:spTgt spid="3821579"/>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iterate type="lt">
                                    <p:tmPct val="100000"/>
                                  </p:iterate>
                                  <p:childTnLst>
                                    <p:set>
                                      <p:cBhvr>
                                        <p:cTn id="44" dur="1" fill="hold">
                                          <p:stCondLst>
                                            <p:cond delay="0"/>
                                          </p:stCondLst>
                                        </p:cTn>
                                        <p:tgtEl>
                                          <p:spTgt spid="3821589"/>
                                        </p:tgtEl>
                                        <p:attrNameLst>
                                          <p:attrName>style.visibility</p:attrName>
                                        </p:attrNameLst>
                                      </p:cBhvr>
                                      <p:to>
                                        <p:strVal val="visible"/>
                                      </p:to>
                                    </p:set>
                                    <p:anim calcmode="lin" valueType="num">
                                      <p:cBhvr additive="base">
                                        <p:cTn id="45" dur="75" fill="hold"/>
                                        <p:tgtEl>
                                          <p:spTgt spid="3821589"/>
                                        </p:tgtEl>
                                        <p:attrNameLst>
                                          <p:attrName>ppt_x</p:attrName>
                                        </p:attrNameLst>
                                      </p:cBhvr>
                                      <p:tavLst>
                                        <p:tav tm="0">
                                          <p:val>
                                            <p:strVal val="0-#ppt_w/2"/>
                                          </p:val>
                                        </p:tav>
                                        <p:tav tm="100000">
                                          <p:val>
                                            <p:strVal val="#ppt_x"/>
                                          </p:val>
                                        </p:tav>
                                      </p:tavLst>
                                    </p:anim>
                                    <p:anim calcmode="lin" valueType="num">
                                      <p:cBhvr additive="base">
                                        <p:cTn id="46" dur="75" fill="hold"/>
                                        <p:tgtEl>
                                          <p:spTgt spid="3821589"/>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 presetClass="entr" presetSubtype="32" fill="hold" grpId="0" nodeType="clickEffect">
                                  <p:stCondLst>
                                    <p:cond delay="0"/>
                                  </p:stCondLst>
                                  <p:iterate type="lt">
                                    <p:tmPct val="100000"/>
                                  </p:iterate>
                                  <p:childTnLst>
                                    <p:set>
                                      <p:cBhvr>
                                        <p:cTn id="50" dur="1" fill="hold">
                                          <p:stCondLst>
                                            <p:cond delay="0"/>
                                          </p:stCondLst>
                                        </p:cTn>
                                        <p:tgtEl>
                                          <p:spTgt spid="3821570"/>
                                        </p:tgtEl>
                                        <p:attrNameLst>
                                          <p:attrName>style.visibility</p:attrName>
                                        </p:attrNameLst>
                                      </p:cBhvr>
                                      <p:to>
                                        <p:strVal val="visible"/>
                                      </p:to>
                                    </p:set>
                                    <p:animEffect transition="in" filter="box(out)">
                                      <p:cBhvr>
                                        <p:cTn id="51" dur="75"/>
                                        <p:tgtEl>
                                          <p:spTgt spid="3821570"/>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iterate type="lt">
                                    <p:tmPct val="100000"/>
                                  </p:iterate>
                                  <p:childTnLst>
                                    <p:set>
                                      <p:cBhvr>
                                        <p:cTn id="55" dur="1" fill="hold">
                                          <p:stCondLst>
                                            <p:cond delay="0"/>
                                          </p:stCondLst>
                                        </p:cTn>
                                        <p:tgtEl>
                                          <p:spTgt spid="3821580"/>
                                        </p:tgtEl>
                                        <p:attrNameLst>
                                          <p:attrName>style.visibility</p:attrName>
                                        </p:attrNameLst>
                                      </p:cBhvr>
                                      <p:to>
                                        <p:strVal val="visible"/>
                                      </p:to>
                                    </p:set>
                                    <p:anim calcmode="lin" valueType="num">
                                      <p:cBhvr additive="base">
                                        <p:cTn id="56" dur="75" fill="hold"/>
                                        <p:tgtEl>
                                          <p:spTgt spid="3821580"/>
                                        </p:tgtEl>
                                        <p:attrNameLst>
                                          <p:attrName>ppt_x</p:attrName>
                                        </p:attrNameLst>
                                      </p:cBhvr>
                                      <p:tavLst>
                                        <p:tav tm="0">
                                          <p:val>
                                            <p:strVal val="0-#ppt_w/2"/>
                                          </p:val>
                                        </p:tav>
                                        <p:tav tm="100000">
                                          <p:val>
                                            <p:strVal val="#ppt_x"/>
                                          </p:val>
                                        </p:tav>
                                      </p:tavLst>
                                    </p:anim>
                                    <p:anim calcmode="lin" valueType="num">
                                      <p:cBhvr additive="base">
                                        <p:cTn id="57" dur="75" fill="hold"/>
                                        <p:tgtEl>
                                          <p:spTgt spid="3821580"/>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grpId="0" nodeType="clickEffect">
                                  <p:stCondLst>
                                    <p:cond delay="0"/>
                                  </p:stCondLst>
                                  <p:iterate type="lt">
                                    <p:tmPct val="100000"/>
                                  </p:iterate>
                                  <p:childTnLst>
                                    <p:set>
                                      <p:cBhvr>
                                        <p:cTn id="61" dur="1" fill="hold">
                                          <p:stCondLst>
                                            <p:cond delay="0"/>
                                          </p:stCondLst>
                                        </p:cTn>
                                        <p:tgtEl>
                                          <p:spTgt spid="3821571"/>
                                        </p:tgtEl>
                                        <p:attrNameLst>
                                          <p:attrName>style.visibility</p:attrName>
                                        </p:attrNameLst>
                                      </p:cBhvr>
                                      <p:to>
                                        <p:strVal val="visible"/>
                                      </p:to>
                                    </p:set>
                                    <p:animEffect transition="in" filter="box(out)">
                                      <p:cBhvr>
                                        <p:cTn id="62" dur="75"/>
                                        <p:tgtEl>
                                          <p:spTgt spid="3821571"/>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iterate type="lt">
                                    <p:tmPct val="100000"/>
                                  </p:iterate>
                                  <p:childTnLst>
                                    <p:set>
                                      <p:cBhvr>
                                        <p:cTn id="66" dur="1" fill="hold">
                                          <p:stCondLst>
                                            <p:cond delay="0"/>
                                          </p:stCondLst>
                                        </p:cTn>
                                        <p:tgtEl>
                                          <p:spTgt spid="3821581"/>
                                        </p:tgtEl>
                                        <p:attrNameLst>
                                          <p:attrName>style.visibility</p:attrName>
                                        </p:attrNameLst>
                                      </p:cBhvr>
                                      <p:to>
                                        <p:strVal val="visible"/>
                                      </p:to>
                                    </p:set>
                                    <p:anim calcmode="lin" valueType="num">
                                      <p:cBhvr additive="base">
                                        <p:cTn id="67" dur="75" fill="hold"/>
                                        <p:tgtEl>
                                          <p:spTgt spid="3821581"/>
                                        </p:tgtEl>
                                        <p:attrNameLst>
                                          <p:attrName>ppt_x</p:attrName>
                                        </p:attrNameLst>
                                      </p:cBhvr>
                                      <p:tavLst>
                                        <p:tav tm="0">
                                          <p:val>
                                            <p:strVal val="0-#ppt_w/2"/>
                                          </p:val>
                                        </p:tav>
                                        <p:tav tm="100000">
                                          <p:val>
                                            <p:strVal val="#ppt_x"/>
                                          </p:val>
                                        </p:tav>
                                      </p:tavLst>
                                    </p:anim>
                                    <p:anim calcmode="lin" valueType="num">
                                      <p:cBhvr additive="base">
                                        <p:cTn id="68" dur="75" fill="hold"/>
                                        <p:tgtEl>
                                          <p:spTgt spid="3821581"/>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 presetClass="entr" presetSubtype="32" fill="hold" grpId="0" nodeType="clickEffect">
                                  <p:stCondLst>
                                    <p:cond delay="0"/>
                                  </p:stCondLst>
                                  <p:iterate type="lt">
                                    <p:tmPct val="100000"/>
                                  </p:iterate>
                                  <p:childTnLst>
                                    <p:set>
                                      <p:cBhvr>
                                        <p:cTn id="72" dur="1" fill="hold">
                                          <p:stCondLst>
                                            <p:cond delay="0"/>
                                          </p:stCondLst>
                                        </p:cTn>
                                        <p:tgtEl>
                                          <p:spTgt spid="3821572"/>
                                        </p:tgtEl>
                                        <p:attrNameLst>
                                          <p:attrName>style.visibility</p:attrName>
                                        </p:attrNameLst>
                                      </p:cBhvr>
                                      <p:to>
                                        <p:strVal val="visible"/>
                                      </p:to>
                                    </p:set>
                                    <p:animEffect transition="in" filter="box(out)">
                                      <p:cBhvr>
                                        <p:cTn id="73" dur="75"/>
                                        <p:tgtEl>
                                          <p:spTgt spid="3821572"/>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iterate type="lt">
                                    <p:tmPct val="100000"/>
                                  </p:iterate>
                                  <p:childTnLst>
                                    <p:set>
                                      <p:cBhvr>
                                        <p:cTn id="77" dur="1" fill="hold">
                                          <p:stCondLst>
                                            <p:cond delay="0"/>
                                          </p:stCondLst>
                                        </p:cTn>
                                        <p:tgtEl>
                                          <p:spTgt spid="3821582"/>
                                        </p:tgtEl>
                                        <p:attrNameLst>
                                          <p:attrName>style.visibility</p:attrName>
                                        </p:attrNameLst>
                                      </p:cBhvr>
                                      <p:to>
                                        <p:strVal val="visible"/>
                                      </p:to>
                                    </p:set>
                                    <p:anim calcmode="lin" valueType="num">
                                      <p:cBhvr additive="base">
                                        <p:cTn id="78" dur="75" fill="hold"/>
                                        <p:tgtEl>
                                          <p:spTgt spid="3821582"/>
                                        </p:tgtEl>
                                        <p:attrNameLst>
                                          <p:attrName>ppt_x</p:attrName>
                                        </p:attrNameLst>
                                      </p:cBhvr>
                                      <p:tavLst>
                                        <p:tav tm="0">
                                          <p:val>
                                            <p:strVal val="0-#ppt_w/2"/>
                                          </p:val>
                                        </p:tav>
                                        <p:tav tm="100000">
                                          <p:val>
                                            <p:strVal val="#ppt_x"/>
                                          </p:val>
                                        </p:tav>
                                      </p:tavLst>
                                    </p:anim>
                                    <p:anim calcmode="lin" valueType="num">
                                      <p:cBhvr additive="base">
                                        <p:cTn id="79" dur="75" fill="hold"/>
                                        <p:tgtEl>
                                          <p:spTgt spid="3821582"/>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 presetClass="entr" presetSubtype="32" fill="hold" grpId="0" nodeType="clickEffect">
                                  <p:stCondLst>
                                    <p:cond delay="0"/>
                                  </p:stCondLst>
                                  <p:iterate type="lt">
                                    <p:tmPct val="100000"/>
                                  </p:iterate>
                                  <p:childTnLst>
                                    <p:set>
                                      <p:cBhvr>
                                        <p:cTn id="83" dur="1" fill="hold">
                                          <p:stCondLst>
                                            <p:cond delay="0"/>
                                          </p:stCondLst>
                                        </p:cTn>
                                        <p:tgtEl>
                                          <p:spTgt spid="3821573"/>
                                        </p:tgtEl>
                                        <p:attrNameLst>
                                          <p:attrName>style.visibility</p:attrName>
                                        </p:attrNameLst>
                                      </p:cBhvr>
                                      <p:to>
                                        <p:strVal val="visible"/>
                                      </p:to>
                                    </p:set>
                                    <p:animEffect transition="in" filter="box(out)">
                                      <p:cBhvr>
                                        <p:cTn id="84" dur="75"/>
                                        <p:tgtEl>
                                          <p:spTgt spid="3821573"/>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iterate type="lt">
                                    <p:tmPct val="100000"/>
                                  </p:iterate>
                                  <p:childTnLst>
                                    <p:set>
                                      <p:cBhvr>
                                        <p:cTn id="88" dur="1" fill="hold">
                                          <p:stCondLst>
                                            <p:cond delay="0"/>
                                          </p:stCondLst>
                                        </p:cTn>
                                        <p:tgtEl>
                                          <p:spTgt spid="3821583"/>
                                        </p:tgtEl>
                                        <p:attrNameLst>
                                          <p:attrName>style.visibility</p:attrName>
                                        </p:attrNameLst>
                                      </p:cBhvr>
                                      <p:to>
                                        <p:strVal val="visible"/>
                                      </p:to>
                                    </p:set>
                                    <p:anim calcmode="lin" valueType="num">
                                      <p:cBhvr additive="base">
                                        <p:cTn id="89" dur="75" fill="hold"/>
                                        <p:tgtEl>
                                          <p:spTgt spid="3821583"/>
                                        </p:tgtEl>
                                        <p:attrNameLst>
                                          <p:attrName>ppt_x</p:attrName>
                                        </p:attrNameLst>
                                      </p:cBhvr>
                                      <p:tavLst>
                                        <p:tav tm="0">
                                          <p:val>
                                            <p:strVal val="0-#ppt_w/2"/>
                                          </p:val>
                                        </p:tav>
                                        <p:tav tm="100000">
                                          <p:val>
                                            <p:strVal val="#ppt_x"/>
                                          </p:val>
                                        </p:tav>
                                      </p:tavLst>
                                    </p:anim>
                                    <p:anim calcmode="lin" valueType="num">
                                      <p:cBhvr additive="base">
                                        <p:cTn id="90" dur="75" fill="hold"/>
                                        <p:tgtEl>
                                          <p:spTgt spid="3821583"/>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 presetClass="entr" presetSubtype="32" fill="hold" grpId="0" nodeType="clickEffect">
                                  <p:stCondLst>
                                    <p:cond delay="0"/>
                                  </p:stCondLst>
                                  <p:iterate type="lt">
                                    <p:tmPct val="100000"/>
                                  </p:iterate>
                                  <p:childTnLst>
                                    <p:set>
                                      <p:cBhvr>
                                        <p:cTn id="94" dur="1" fill="hold">
                                          <p:stCondLst>
                                            <p:cond delay="0"/>
                                          </p:stCondLst>
                                        </p:cTn>
                                        <p:tgtEl>
                                          <p:spTgt spid="3821574"/>
                                        </p:tgtEl>
                                        <p:attrNameLst>
                                          <p:attrName>style.visibility</p:attrName>
                                        </p:attrNameLst>
                                      </p:cBhvr>
                                      <p:to>
                                        <p:strVal val="visible"/>
                                      </p:to>
                                    </p:set>
                                    <p:animEffect transition="in" filter="box(out)">
                                      <p:cBhvr>
                                        <p:cTn id="95" dur="75"/>
                                        <p:tgtEl>
                                          <p:spTgt spid="3821574"/>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8" fill="hold" grpId="0" nodeType="clickEffect">
                                  <p:stCondLst>
                                    <p:cond delay="0"/>
                                  </p:stCondLst>
                                  <p:iterate type="lt">
                                    <p:tmPct val="100000"/>
                                  </p:iterate>
                                  <p:childTnLst>
                                    <p:set>
                                      <p:cBhvr>
                                        <p:cTn id="99" dur="1" fill="hold">
                                          <p:stCondLst>
                                            <p:cond delay="0"/>
                                          </p:stCondLst>
                                        </p:cTn>
                                        <p:tgtEl>
                                          <p:spTgt spid="3821584"/>
                                        </p:tgtEl>
                                        <p:attrNameLst>
                                          <p:attrName>style.visibility</p:attrName>
                                        </p:attrNameLst>
                                      </p:cBhvr>
                                      <p:to>
                                        <p:strVal val="visible"/>
                                      </p:to>
                                    </p:set>
                                    <p:anim calcmode="lin" valueType="num">
                                      <p:cBhvr additive="base">
                                        <p:cTn id="100" dur="75" fill="hold"/>
                                        <p:tgtEl>
                                          <p:spTgt spid="3821584"/>
                                        </p:tgtEl>
                                        <p:attrNameLst>
                                          <p:attrName>ppt_x</p:attrName>
                                        </p:attrNameLst>
                                      </p:cBhvr>
                                      <p:tavLst>
                                        <p:tav tm="0">
                                          <p:val>
                                            <p:strVal val="0-#ppt_w/2"/>
                                          </p:val>
                                        </p:tav>
                                        <p:tav tm="100000">
                                          <p:val>
                                            <p:strVal val="#ppt_x"/>
                                          </p:val>
                                        </p:tav>
                                      </p:tavLst>
                                    </p:anim>
                                    <p:anim calcmode="lin" valueType="num">
                                      <p:cBhvr additive="base">
                                        <p:cTn id="101" dur="75" fill="hold"/>
                                        <p:tgtEl>
                                          <p:spTgt spid="3821584"/>
                                        </p:tgtEl>
                                        <p:attrNameLst>
                                          <p:attrName>ppt_y</p:attrName>
                                        </p:attrNameLst>
                                      </p:cBhvr>
                                      <p:tavLst>
                                        <p:tav tm="0">
                                          <p:val>
                                            <p:strVal val="#ppt_y"/>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 presetClass="entr" presetSubtype="32" fill="hold" grpId="0" nodeType="clickEffect">
                                  <p:stCondLst>
                                    <p:cond delay="0"/>
                                  </p:stCondLst>
                                  <p:iterate type="lt">
                                    <p:tmPct val="100000"/>
                                  </p:iterate>
                                  <p:childTnLst>
                                    <p:set>
                                      <p:cBhvr>
                                        <p:cTn id="105" dur="1" fill="hold">
                                          <p:stCondLst>
                                            <p:cond delay="0"/>
                                          </p:stCondLst>
                                        </p:cTn>
                                        <p:tgtEl>
                                          <p:spTgt spid="3821575"/>
                                        </p:tgtEl>
                                        <p:attrNameLst>
                                          <p:attrName>style.visibility</p:attrName>
                                        </p:attrNameLst>
                                      </p:cBhvr>
                                      <p:to>
                                        <p:strVal val="visible"/>
                                      </p:to>
                                    </p:set>
                                    <p:animEffect transition="in" filter="box(out)">
                                      <p:cBhvr>
                                        <p:cTn id="106" dur="75"/>
                                        <p:tgtEl>
                                          <p:spTgt spid="3821575"/>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 presetClass="entr" presetSubtype="8" fill="hold" grpId="0" nodeType="clickEffect">
                                  <p:stCondLst>
                                    <p:cond delay="0"/>
                                  </p:stCondLst>
                                  <p:iterate type="lt">
                                    <p:tmPct val="100000"/>
                                  </p:iterate>
                                  <p:childTnLst>
                                    <p:set>
                                      <p:cBhvr>
                                        <p:cTn id="110" dur="1" fill="hold">
                                          <p:stCondLst>
                                            <p:cond delay="0"/>
                                          </p:stCondLst>
                                        </p:cTn>
                                        <p:tgtEl>
                                          <p:spTgt spid="3821585"/>
                                        </p:tgtEl>
                                        <p:attrNameLst>
                                          <p:attrName>style.visibility</p:attrName>
                                        </p:attrNameLst>
                                      </p:cBhvr>
                                      <p:to>
                                        <p:strVal val="visible"/>
                                      </p:to>
                                    </p:set>
                                    <p:anim calcmode="lin" valueType="num">
                                      <p:cBhvr additive="base">
                                        <p:cTn id="111" dur="75" fill="hold"/>
                                        <p:tgtEl>
                                          <p:spTgt spid="3821585"/>
                                        </p:tgtEl>
                                        <p:attrNameLst>
                                          <p:attrName>ppt_x</p:attrName>
                                        </p:attrNameLst>
                                      </p:cBhvr>
                                      <p:tavLst>
                                        <p:tav tm="0">
                                          <p:val>
                                            <p:strVal val="0-#ppt_w/2"/>
                                          </p:val>
                                        </p:tav>
                                        <p:tav tm="100000">
                                          <p:val>
                                            <p:strVal val="#ppt_x"/>
                                          </p:val>
                                        </p:tav>
                                      </p:tavLst>
                                    </p:anim>
                                    <p:anim calcmode="lin" valueType="num">
                                      <p:cBhvr additive="base">
                                        <p:cTn id="112" dur="75" fill="hold"/>
                                        <p:tgtEl>
                                          <p:spTgt spid="38215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1570" grpId="0" autoUpdateAnimBg="0"/>
      <p:bldP spid="3821571" grpId="0" autoUpdateAnimBg="0"/>
      <p:bldP spid="3821572" grpId="0" autoUpdateAnimBg="0"/>
      <p:bldP spid="3821573" grpId="0" autoUpdateAnimBg="0"/>
      <p:bldP spid="3821574" grpId="0" autoUpdateAnimBg="0"/>
      <p:bldP spid="3821575" grpId="0" autoUpdateAnimBg="0"/>
      <p:bldP spid="3821576" grpId="0" autoUpdateAnimBg="0"/>
      <p:bldP spid="3821577" grpId="0" autoUpdateAnimBg="0"/>
      <p:bldP spid="3821578" grpId="0" autoUpdateAnimBg="0"/>
      <p:bldP spid="3821579" grpId="0" autoUpdateAnimBg="0"/>
      <p:bldP spid="3821580" grpId="0" autoUpdateAnimBg="0"/>
      <p:bldP spid="3821581" grpId="0" autoUpdateAnimBg="0"/>
      <p:bldP spid="3821582" grpId="0" autoUpdateAnimBg="0"/>
      <p:bldP spid="3821583" grpId="0" autoUpdateAnimBg="0"/>
      <p:bldP spid="3821584" grpId="0" autoUpdateAnimBg="0"/>
      <p:bldP spid="3821585" grpId="0" autoUpdateAnimBg="0"/>
      <p:bldP spid="3821586" grpId="0" autoUpdateAnimBg="0"/>
      <p:bldP spid="3821587" grpId="0" autoUpdateAnimBg="0"/>
      <p:bldP spid="3821588" grpId="0" autoUpdateAnimBg="0"/>
      <p:bldP spid="3821589"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42" name="Text Box 2">
            <a:extLst>
              <a:ext uri="{FF2B5EF4-FFF2-40B4-BE49-F238E27FC236}">
                <a16:creationId xmlns:a16="http://schemas.microsoft.com/office/drawing/2014/main" id="{1BEB18CC-8BB4-4400-AE4D-2D1DE605F02B}"/>
              </a:ext>
            </a:extLst>
          </p:cNvPr>
          <p:cNvSpPr txBox="1">
            <a:spLocks noChangeArrowheads="1"/>
          </p:cNvSpPr>
          <p:nvPr/>
        </p:nvSpPr>
        <p:spPr bwMode="auto">
          <a:xfrm>
            <a:off x="1219200" y="2071688"/>
            <a:ext cx="3970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Man</a:t>
            </a:r>
            <a:r>
              <a:rPr kumimoji="0" lang="en-US" altLang="en-US" sz="2800" b="0" i="1" u="none" strike="noStrike" kern="1200" cap="none" spc="0" normalizeH="0" baseline="0" noProof="0">
                <a:ln>
                  <a:noFill/>
                </a:ln>
                <a:solidFill>
                  <a:srgbClr val="FFFF00"/>
                </a:solidFill>
                <a:effectLst/>
                <a:uLnTx/>
                <a:uFillTx/>
                <a:latin typeface="arial" panose="020B0604020202020204" pitchFamily="34" charset="0"/>
                <a:ea typeface="+mn-ea"/>
                <a:cs typeface="Times New Roman" panose="02020603050405020304" pitchFamily="18" charset="0"/>
              </a:rPr>
              <a:t> </a:t>
            </a:r>
            <a:r>
              <a:rPr kumimoji="0" lang="en-US" altLang="en-US" sz="28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rPr>
              <a:t>(is)</a:t>
            </a:r>
            <a:endParaRPr kumimoji="0" lang="en-US" altLang="en-US" sz="20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endParaRPr>
          </a:p>
        </p:txBody>
      </p:sp>
      <p:sp>
        <p:nvSpPr>
          <p:cNvPr id="3850243" name="Text Box 3">
            <a:extLst>
              <a:ext uri="{FF2B5EF4-FFF2-40B4-BE49-F238E27FC236}">
                <a16:creationId xmlns:a16="http://schemas.microsoft.com/office/drawing/2014/main" id="{FF274713-7C62-4131-9827-03464CA8076C}"/>
              </a:ext>
            </a:extLst>
          </p:cNvPr>
          <p:cNvSpPr txBox="1">
            <a:spLocks noChangeArrowheads="1"/>
          </p:cNvSpPr>
          <p:nvPr/>
        </p:nvSpPr>
        <p:spPr bwMode="auto">
          <a:xfrm>
            <a:off x="2667000" y="2071688"/>
            <a:ext cx="3970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Appointed</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50244" name="Text Box 4">
            <a:extLst>
              <a:ext uri="{FF2B5EF4-FFF2-40B4-BE49-F238E27FC236}">
                <a16:creationId xmlns:a16="http://schemas.microsoft.com/office/drawing/2014/main" id="{E5B984B1-D609-4762-943F-3E331CFD1D0D}"/>
              </a:ext>
            </a:extLst>
          </p:cNvPr>
          <p:cNvSpPr txBox="1">
            <a:spLocks noChangeArrowheads="1"/>
          </p:cNvSpPr>
          <p:nvPr/>
        </p:nvSpPr>
        <p:spPr bwMode="auto">
          <a:xfrm>
            <a:off x="4419600" y="2071688"/>
            <a:ext cx="3970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Mortal</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50245" name="Text Box 5">
            <a:extLst>
              <a:ext uri="{FF2B5EF4-FFF2-40B4-BE49-F238E27FC236}">
                <a16:creationId xmlns:a16="http://schemas.microsoft.com/office/drawing/2014/main" id="{7B406FE3-AF93-4D03-84D7-A8B397768B48}"/>
              </a:ext>
            </a:extLst>
          </p:cNvPr>
          <p:cNvSpPr txBox="1">
            <a:spLocks noChangeArrowheads="1"/>
          </p:cNvSpPr>
          <p:nvPr/>
        </p:nvSpPr>
        <p:spPr bwMode="auto">
          <a:xfrm>
            <a:off x="5562600" y="2071688"/>
            <a:ext cx="2362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Sorrow;</a:t>
            </a:r>
            <a:r>
              <a:rPr kumimoji="0" lang="en-US" altLang="en-US" sz="2800" b="0" i="1" u="none" strike="noStrike" kern="1200" cap="none" spc="0" normalizeH="0" baseline="0" noProof="0">
                <a:ln>
                  <a:noFill/>
                </a:ln>
                <a:solidFill>
                  <a:srgbClr val="FFFF00"/>
                </a:solidFill>
                <a:effectLst/>
                <a:uLnTx/>
                <a:uFillTx/>
                <a:latin typeface="arial" panose="020B0604020202020204" pitchFamily="34" charset="0"/>
                <a:ea typeface="+mn-ea"/>
                <a:cs typeface="Times New Roman" panose="02020603050405020304" pitchFamily="18" charset="0"/>
              </a:rPr>
              <a:t> </a:t>
            </a:r>
            <a:r>
              <a:rPr kumimoji="0" lang="en-US" altLang="en-US" sz="28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rPr>
              <a:t>(but)</a:t>
            </a:r>
            <a:endParaRPr kumimoji="0" lang="en-US" altLang="en-US" sz="20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endParaRPr>
          </a:p>
        </p:txBody>
      </p:sp>
      <p:sp>
        <p:nvSpPr>
          <p:cNvPr id="3850246" name="Text Box 6">
            <a:extLst>
              <a:ext uri="{FF2B5EF4-FFF2-40B4-BE49-F238E27FC236}">
                <a16:creationId xmlns:a16="http://schemas.microsoft.com/office/drawing/2014/main" id="{B4306E5E-8A85-4C13-8CF1-C7E7C9B2E111}"/>
              </a:ext>
            </a:extLst>
          </p:cNvPr>
          <p:cNvSpPr txBox="1">
            <a:spLocks noChangeArrowheads="1"/>
          </p:cNvSpPr>
          <p:nvPr/>
        </p:nvSpPr>
        <p:spPr bwMode="auto">
          <a:xfrm>
            <a:off x="1143000" y="2681288"/>
            <a:ext cx="3970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rPr>
              <a:t>(the)</a:t>
            </a: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 Blessed God</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50247" name="Text Box 7">
            <a:extLst>
              <a:ext uri="{FF2B5EF4-FFF2-40B4-BE49-F238E27FC236}">
                <a16:creationId xmlns:a16="http://schemas.microsoft.com/office/drawing/2014/main" id="{BC134323-EC7E-4900-AC31-EE189B5A567B}"/>
              </a:ext>
            </a:extLst>
          </p:cNvPr>
          <p:cNvSpPr txBox="1">
            <a:spLocks noChangeArrowheads="1"/>
          </p:cNvSpPr>
          <p:nvPr/>
        </p:nvSpPr>
        <p:spPr bwMode="auto">
          <a:xfrm>
            <a:off x="4191000" y="2681288"/>
            <a:ext cx="34369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altLang="en-US" sz="2800" i="1" dirty="0">
                <a:solidFill>
                  <a:schemeClr val="bg2">
                    <a:lumMod val="40000"/>
                    <a:lumOff val="60000"/>
                  </a:schemeClr>
                </a:solidFill>
              </a:rPr>
              <a:t>(s</a:t>
            </a:r>
            <a:r>
              <a:rPr kumimoji="0" lang="en-US" altLang="en-US" sz="2800" b="0"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Times New Roman" panose="02020603050405020304" pitchFamily="18" charset="0"/>
              </a:rPr>
              <a:t>hall)</a:t>
            </a:r>
            <a:r>
              <a:rPr kumimoji="0" lang="en-US" altLang="en-US" sz="2800" b="0" i="1"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 Come down</a:t>
            </a:r>
            <a:endParaRPr kumimoji="0" lang="en-US" altLang="en-US" sz="2000" b="0" i="1"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50248" name="Text Box 8">
            <a:extLst>
              <a:ext uri="{FF2B5EF4-FFF2-40B4-BE49-F238E27FC236}">
                <a16:creationId xmlns:a16="http://schemas.microsoft.com/office/drawing/2014/main" id="{7E95E2FB-047F-4F9A-92EC-E345F2FAD929}"/>
              </a:ext>
            </a:extLst>
          </p:cNvPr>
          <p:cNvSpPr txBox="1">
            <a:spLocks noChangeArrowheads="1"/>
          </p:cNvSpPr>
          <p:nvPr/>
        </p:nvSpPr>
        <p:spPr bwMode="auto">
          <a:xfrm>
            <a:off x="1143000" y="3290888"/>
            <a:ext cx="3970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Teaching</a:t>
            </a:r>
            <a:r>
              <a:rPr kumimoji="0" lang="en-US" altLang="en-US" sz="2800" b="0" i="1" u="none" strike="noStrike" kern="1200" cap="none" spc="0" normalizeH="0" baseline="0" noProof="0">
                <a:ln>
                  <a:noFill/>
                </a:ln>
                <a:solidFill>
                  <a:srgbClr val="FFFF00"/>
                </a:solidFill>
                <a:effectLst/>
                <a:uLnTx/>
                <a:uFillTx/>
                <a:latin typeface="arial" panose="020B0604020202020204" pitchFamily="34" charset="0"/>
                <a:ea typeface="+mn-ea"/>
                <a:cs typeface="Times New Roman" panose="02020603050405020304" pitchFamily="18" charset="0"/>
              </a:rPr>
              <a:t> </a:t>
            </a:r>
            <a:r>
              <a:rPr kumimoji="0" lang="en-US" altLang="en-US" sz="28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rPr>
              <a:t>(that)</a:t>
            </a:r>
            <a:endParaRPr kumimoji="0" lang="en-US" altLang="en-US" sz="20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endParaRPr>
          </a:p>
        </p:txBody>
      </p:sp>
      <p:sp>
        <p:nvSpPr>
          <p:cNvPr id="3850249" name="Text Box 9">
            <a:extLst>
              <a:ext uri="{FF2B5EF4-FFF2-40B4-BE49-F238E27FC236}">
                <a16:creationId xmlns:a16="http://schemas.microsoft.com/office/drawing/2014/main" id="{71721EB8-B769-4932-AF6A-660150706E78}"/>
              </a:ext>
            </a:extLst>
          </p:cNvPr>
          <p:cNvSpPr txBox="1">
            <a:spLocks noChangeArrowheads="1"/>
          </p:cNvSpPr>
          <p:nvPr/>
        </p:nvSpPr>
        <p:spPr bwMode="auto">
          <a:xfrm>
            <a:off x="3657600" y="3290888"/>
            <a:ext cx="5105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His death shall bring</a:t>
            </a:r>
            <a:r>
              <a:rPr kumimoji="0" lang="en-US" altLang="en-US" sz="2800" b="0" i="1" u="none" strike="noStrike" kern="1200" cap="none" spc="0" normalizeH="0" baseline="0" noProof="0">
                <a:ln>
                  <a:noFill/>
                </a:ln>
                <a:solidFill>
                  <a:srgbClr val="FFFF00"/>
                </a:solidFill>
                <a:effectLst/>
                <a:uLnTx/>
                <a:uFillTx/>
                <a:latin typeface="arial" panose="020B0604020202020204" pitchFamily="34" charset="0"/>
                <a:ea typeface="+mn-ea"/>
                <a:cs typeface="Times New Roman" panose="02020603050405020304" pitchFamily="18" charset="0"/>
              </a:rPr>
              <a:t> </a:t>
            </a:r>
            <a:r>
              <a:rPr kumimoji="0" lang="en-US" altLang="en-US" sz="28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rPr>
              <a:t>(the)</a:t>
            </a:r>
            <a:endParaRPr kumimoji="0" lang="en-US" altLang="en-US" sz="2000" b="0" i="1" u="none" strike="noStrike" kern="1200" cap="none" spc="0" normalizeH="0" baseline="0" noProof="0">
              <a:ln>
                <a:noFill/>
              </a:ln>
              <a:solidFill>
                <a:srgbClr val="B2B2B2"/>
              </a:solidFill>
              <a:effectLst/>
              <a:uLnTx/>
              <a:uFillTx/>
              <a:latin typeface="arial" panose="020B0604020202020204" pitchFamily="34" charset="0"/>
              <a:ea typeface="+mn-ea"/>
              <a:cs typeface="Times New Roman" panose="02020603050405020304" pitchFamily="18" charset="0"/>
            </a:endParaRPr>
          </a:p>
        </p:txBody>
      </p:sp>
      <p:sp>
        <p:nvSpPr>
          <p:cNvPr id="3850250" name="Text Box 10">
            <a:extLst>
              <a:ext uri="{FF2B5EF4-FFF2-40B4-BE49-F238E27FC236}">
                <a16:creationId xmlns:a16="http://schemas.microsoft.com/office/drawing/2014/main" id="{FD77703B-684E-4C92-8580-2E71345C6D5C}"/>
              </a:ext>
            </a:extLst>
          </p:cNvPr>
          <p:cNvSpPr txBox="1">
            <a:spLocks noChangeArrowheads="1"/>
          </p:cNvSpPr>
          <p:nvPr/>
        </p:nvSpPr>
        <p:spPr bwMode="auto">
          <a:xfrm>
            <a:off x="1143000" y="3900488"/>
            <a:ext cx="3970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Despairing</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50251" name="Text Box 11">
            <a:extLst>
              <a:ext uri="{FF2B5EF4-FFF2-40B4-BE49-F238E27FC236}">
                <a16:creationId xmlns:a16="http://schemas.microsoft.com/office/drawing/2014/main" id="{B0E22ADE-C3C0-43B8-97AF-51CAA71C2D02}"/>
              </a:ext>
            </a:extLst>
          </p:cNvPr>
          <p:cNvSpPr txBox="1">
            <a:spLocks noChangeArrowheads="1"/>
          </p:cNvSpPr>
          <p:nvPr/>
        </p:nvSpPr>
        <p:spPr bwMode="auto">
          <a:xfrm>
            <a:off x="2971800" y="3900488"/>
            <a:ext cx="3970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8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Comfort, Rest</a:t>
            </a:r>
            <a:endPar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
        <p:nvSpPr>
          <p:cNvPr id="3850252" name="Rectangle 12">
            <a:extLst>
              <a:ext uri="{FF2B5EF4-FFF2-40B4-BE49-F238E27FC236}">
                <a16:creationId xmlns:a16="http://schemas.microsoft.com/office/drawing/2014/main" id="{7BB56386-0AAF-4D3A-8301-0910AC23258E}"/>
              </a:ext>
            </a:extLst>
          </p:cNvPr>
          <p:cNvSpPr>
            <a:spLocks noChangeArrowheads="1"/>
          </p:cNvSpPr>
          <p:nvPr/>
        </p:nvSpPr>
        <p:spPr bwMode="auto">
          <a:xfrm>
            <a:off x="685800" y="166688"/>
            <a:ext cx="7620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bg1"/>
                </a:solidFill>
                <a:latin typeface="arial" panose="020B0604020202020204" pitchFamily="34" charset="0"/>
                <a:cs typeface="Times New Roman" panose="02020603050405020304" pitchFamily="18" charset="0"/>
              </a:defRPr>
            </a:lvl1pPr>
            <a:lvl2pPr marL="742950" indent="-285750" eaLnBrk="0" hangingPunct="0">
              <a:defRPr sz="1600">
                <a:solidFill>
                  <a:schemeClr val="bg1"/>
                </a:solidFill>
                <a:latin typeface="arial" panose="020B0604020202020204" pitchFamily="34" charset="0"/>
                <a:cs typeface="Times New Roman" panose="02020603050405020304" pitchFamily="18" charset="0"/>
              </a:defRPr>
            </a:lvl2pPr>
            <a:lvl3pPr marL="1143000" indent="-228600" eaLnBrk="0" hangingPunct="0">
              <a:defRPr sz="1600">
                <a:solidFill>
                  <a:schemeClr val="bg1"/>
                </a:solidFill>
                <a:latin typeface="arial" panose="020B0604020202020204" pitchFamily="34" charset="0"/>
                <a:cs typeface="Times New Roman" panose="02020603050405020304" pitchFamily="18" charset="0"/>
              </a:defRPr>
            </a:lvl3pPr>
            <a:lvl4pPr marL="1600200" indent="-228600" eaLnBrk="0" hangingPunct="0">
              <a:defRPr sz="1600">
                <a:solidFill>
                  <a:schemeClr val="bg1"/>
                </a:solidFill>
                <a:latin typeface="arial" panose="020B0604020202020204" pitchFamily="34" charset="0"/>
                <a:cs typeface="Times New Roman" panose="02020603050405020304" pitchFamily="18" charset="0"/>
              </a:defRPr>
            </a:lvl4pPr>
            <a:lvl5pPr marL="2057400" indent="-228600" eaLnBrk="0" hangingPunct="0">
              <a:defRPr sz="1600">
                <a:solidFill>
                  <a:schemeClr val="bg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1600">
                <a:solidFill>
                  <a:schemeClr val="bg1"/>
                </a:solidFill>
                <a:latin typeface="arial" panose="020B0604020202020204" pitchFamily="34" charset="0"/>
                <a:cs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mn-ea"/>
                <a:cs typeface="Times New Roman" panose="02020603050405020304" pitchFamily="18" charset="0"/>
              </a:rPr>
              <a:t>Genealogy of Genesis 5  </a:t>
            </a:r>
            <a:endParaRPr kumimoji="0" lang="en-US" alt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mn-ea"/>
              <a:cs typeface="Times New Roman" panose="02020603050405020304" pitchFamily="18" charset="0"/>
            </a:endParaRPr>
          </a:p>
        </p:txBody>
      </p:sp>
      <p:sp>
        <p:nvSpPr>
          <p:cNvPr id="13" name="Rectangle 3">
            <a:extLst>
              <a:ext uri="{FF2B5EF4-FFF2-40B4-BE49-F238E27FC236}">
                <a16:creationId xmlns:a16="http://schemas.microsoft.com/office/drawing/2014/main" id="{7B8494BC-FFA9-4E8E-9CE6-E92AD69ABE32}"/>
              </a:ext>
            </a:extLst>
          </p:cNvPr>
          <p:cNvSpPr txBox="1">
            <a:spLocks noChangeArrowheads="1"/>
          </p:cNvSpPr>
          <p:nvPr/>
        </p:nvSpPr>
        <p:spPr>
          <a:xfrm>
            <a:off x="1017588" y="4725145"/>
            <a:ext cx="7442844" cy="158417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buFontTx/>
              <a:buNone/>
            </a:pPr>
            <a:r>
              <a:rPr lang="en-US" altLang="en-US" sz="2400" kern="0" dirty="0">
                <a:solidFill>
                  <a:srgbClr val="00FFFF"/>
                </a:solidFill>
                <a:latin typeface="Arial" panose="020B0604020202020204" pitchFamily="34" charset="0"/>
                <a:cs typeface="Arial" panose="020B0604020202020204" pitchFamily="34" charset="0"/>
              </a:rPr>
              <a:t>This is the Christian gospel concealed in a genealogy in the Jewish TORAH in Genesis chapter 5</a:t>
            </a:r>
          </a:p>
          <a:p>
            <a:pPr>
              <a:buFontTx/>
              <a:buNone/>
            </a:pPr>
            <a:r>
              <a:rPr lang="en-US" altLang="en-US" sz="2400" i="1" kern="0" dirty="0">
                <a:solidFill>
                  <a:srgbClr val="00FFFF"/>
                </a:solidFill>
                <a:latin typeface="Arial" panose="020B0604020202020204" pitchFamily="34" charset="0"/>
                <a:cs typeface="Arial" panose="020B0604020202020204" pitchFamily="34" charset="0"/>
              </a:rPr>
              <a:t>This was penned c.2000 years before Jesus came!</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3850242"/>
                                        </p:tgtEl>
                                        <p:attrNameLst>
                                          <p:attrName>style.visibility</p:attrName>
                                        </p:attrNameLst>
                                      </p:cBhvr>
                                      <p:to>
                                        <p:strVal val="visible"/>
                                      </p:to>
                                    </p:set>
                                  </p:childTnLst>
                                </p:cTn>
                              </p:par>
                            </p:childTnLst>
                          </p:cTn>
                        </p:par>
                        <p:par>
                          <p:cTn id="7" fill="hold" nodeType="afterGroup">
                            <p:stCondLst>
                              <p:cond delay="525"/>
                            </p:stCondLst>
                            <p:childTnLst>
                              <p:par>
                                <p:cTn id="8" presetID="1" presetClass="entr" presetSubtype="0" fill="hold" grpId="0" nodeType="afterEffect">
                                  <p:stCondLst>
                                    <p:cond delay="0"/>
                                  </p:stCondLst>
                                  <p:iterate type="lt">
                                    <p:tmAbs val="75"/>
                                  </p:iterate>
                                  <p:childTnLst>
                                    <p:set>
                                      <p:cBhvr>
                                        <p:cTn id="9" dur="1" fill="hold">
                                          <p:stCondLst>
                                            <p:cond delay="74"/>
                                          </p:stCondLst>
                                        </p:cTn>
                                        <p:tgtEl>
                                          <p:spTgt spid="3850243"/>
                                        </p:tgtEl>
                                        <p:attrNameLst>
                                          <p:attrName>style.visibility</p:attrName>
                                        </p:attrNameLst>
                                      </p:cBhvr>
                                      <p:to>
                                        <p:strVal val="visible"/>
                                      </p:to>
                                    </p:set>
                                  </p:childTnLst>
                                </p:cTn>
                              </p:par>
                            </p:childTnLst>
                          </p:cTn>
                        </p:par>
                      </p:childTnLst>
                    </p:cTn>
                  </p:par>
                  <p:par>
                    <p:cTn id="10" fill="hold">
                      <p:stCondLst>
                        <p:cond delay="indefinite"/>
                      </p:stCondLst>
                      <p:childTnLst>
                        <p:par>
                          <p:cTn id="11" fill="hold" nodeType="afterGroup">
                            <p:stCondLst>
                              <p:cond delay="0"/>
                            </p:stCondLst>
                            <p:childTnLst>
                              <p:par>
                                <p:cTn id="12" presetID="1" presetClass="entr" presetSubtype="0" fill="hold" grpId="0" nodeType="clickEffect">
                                  <p:stCondLst>
                                    <p:cond delay="0"/>
                                  </p:stCondLst>
                                  <p:iterate type="lt">
                                    <p:tmAbs val="75"/>
                                  </p:iterate>
                                  <p:childTnLst>
                                    <p:set>
                                      <p:cBhvr>
                                        <p:cTn id="13" dur="1" fill="hold">
                                          <p:stCondLst>
                                            <p:cond delay="74"/>
                                          </p:stCondLst>
                                        </p:cTn>
                                        <p:tgtEl>
                                          <p:spTgt spid="3850244"/>
                                        </p:tgtEl>
                                        <p:attrNameLst>
                                          <p:attrName>style.visibility</p:attrName>
                                        </p:attrNameLst>
                                      </p:cBhvr>
                                      <p:to>
                                        <p:strVal val="visible"/>
                                      </p:to>
                                    </p:set>
                                  </p:childTnLst>
                                </p:cTn>
                              </p:par>
                            </p:childTnLst>
                          </p:cTn>
                        </p:par>
                        <p:par>
                          <p:cTn id="14" fill="hold" nodeType="afterGroup">
                            <p:stCondLst>
                              <p:cond delay="450"/>
                            </p:stCondLst>
                            <p:childTnLst>
                              <p:par>
                                <p:cTn id="15" presetID="1" presetClass="entr" presetSubtype="0" fill="hold" grpId="0" nodeType="afterEffect">
                                  <p:stCondLst>
                                    <p:cond delay="0"/>
                                  </p:stCondLst>
                                  <p:iterate type="lt">
                                    <p:tmAbs val="75"/>
                                  </p:iterate>
                                  <p:childTnLst>
                                    <p:set>
                                      <p:cBhvr>
                                        <p:cTn id="16" dur="1" fill="hold">
                                          <p:stCondLst>
                                            <p:cond delay="74"/>
                                          </p:stCondLst>
                                        </p:cTn>
                                        <p:tgtEl>
                                          <p:spTgt spid="3850245"/>
                                        </p:tgtEl>
                                        <p:attrNameLst>
                                          <p:attrName>style.visibility</p:attrName>
                                        </p:attrNameLst>
                                      </p:cBhvr>
                                      <p:to>
                                        <p:strVal val="visible"/>
                                      </p:to>
                                    </p:set>
                                  </p:childTnLst>
                                </p:cTn>
                              </p:par>
                            </p:childTnLst>
                          </p:cTn>
                        </p:par>
                      </p:childTnLst>
                    </p:cTn>
                  </p:par>
                  <p:par>
                    <p:cTn id="17" fill="hold">
                      <p:stCondLst>
                        <p:cond delay="indefinite"/>
                      </p:stCondLst>
                      <p:childTnLst>
                        <p:par>
                          <p:cTn id="18" fill="hold" nodeType="afterGroup">
                            <p:stCondLst>
                              <p:cond delay="0"/>
                            </p:stCondLst>
                            <p:childTnLst>
                              <p:par>
                                <p:cTn id="19" presetID="1" presetClass="entr" presetSubtype="0" fill="hold" grpId="0" nodeType="clickEffect">
                                  <p:stCondLst>
                                    <p:cond delay="0"/>
                                  </p:stCondLst>
                                  <p:iterate type="lt">
                                    <p:tmAbs val="75"/>
                                  </p:iterate>
                                  <p:childTnLst>
                                    <p:set>
                                      <p:cBhvr>
                                        <p:cTn id="20" dur="1" fill="hold">
                                          <p:stCondLst>
                                            <p:cond delay="74"/>
                                          </p:stCondLst>
                                        </p:cTn>
                                        <p:tgtEl>
                                          <p:spTgt spid="3850246"/>
                                        </p:tgtEl>
                                        <p:attrNameLst>
                                          <p:attrName>style.visibility</p:attrName>
                                        </p:attrNameLst>
                                      </p:cBhvr>
                                      <p:to>
                                        <p:strVal val="visible"/>
                                      </p:to>
                                    </p:set>
                                  </p:childTnLst>
                                </p:cTn>
                              </p:par>
                            </p:childTnLst>
                          </p:cTn>
                        </p:par>
                      </p:childTnLst>
                    </p:cTn>
                  </p:par>
                  <p:par>
                    <p:cTn id="21" fill="hold">
                      <p:stCondLst>
                        <p:cond delay="indefinite"/>
                      </p:stCondLst>
                      <p:childTnLst>
                        <p:par>
                          <p:cTn id="22" fill="hold" nodeType="afterGroup">
                            <p:stCondLst>
                              <p:cond delay="0"/>
                            </p:stCondLst>
                            <p:childTnLst>
                              <p:par>
                                <p:cTn id="23" presetID="1" presetClass="entr" presetSubtype="0" fill="hold" grpId="0" nodeType="clickEffect">
                                  <p:stCondLst>
                                    <p:cond delay="0"/>
                                  </p:stCondLst>
                                  <p:iterate type="lt">
                                    <p:tmAbs val="75"/>
                                  </p:iterate>
                                  <p:childTnLst>
                                    <p:set>
                                      <p:cBhvr>
                                        <p:cTn id="24" dur="1" fill="hold">
                                          <p:stCondLst>
                                            <p:cond delay="74"/>
                                          </p:stCondLst>
                                        </p:cTn>
                                        <p:tgtEl>
                                          <p:spTgt spid="3850247"/>
                                        </p:tgtEl>
                                        <p:attrNameLst>
                                          <p:attrName>style.visibility</p:attrName>
                                        </p:attrNameLst>
                                      </p:cBhvr>
                                      <p:to>
                                        <p:strVal val="visible"/>
                                      </p:to>
                                    </p:set>
                                  </p:childTnLst>
                                </p:cTn>
                              </p:par>
                            </p:childTnLst>
                          </p:cTn>
                        </p:par>
                      </p:childTnLst>
                    </p:cTn>
                  </p:par>
                  <p:par>
                    <p:cTn id="25" fill="hold">
                      <p:stCondLst>
                        <p:cond delay="indefinite"/>
                      </p:stCondLst>
                      <p:childTnLst>
                        <p:par>
                          <p:cTn id="26" fill="hold" nodeType="afterGroup">
                            <p:stCondLst>
                              <p:cond delay="0"/>
                            </p:stCondLst>
                            <p:childTnLst>
                              <p:par>
                                <p:cTn id="27" presetID="1" presetClass="entr" presetSubtype="0" fill="hold" grpId="0" nodeType="clickEffect">
                                  <p:stCondLst>
                                    <p:cond delay="0"/>
                                  </p:stCondLst>
                                  <p:iterate type="lt">
                                    <p:tmAbs val="75"/>
                                  </p:iterate>
                                  <p:childTnLst>
                                    <p:set>
                                      <p:cBhvr>
                                        <p:cTn id="28" dur="1" fill="hold">
                                          <p:stCondLst>
                                            <p:cond delay="74"/>
                                          </p:stCondLst>
                                        </p:cTn>
                                        <p:tgtEl>
                                          <p:spTgt spid="3850248"/>
                                        </p:tgtEl>
                                        <p:attrNameLst>
                                          <p:attrName>style.visibility</p:attrName>
                                        </p:attrNameLst>
                                      </p:cBhvr>
                                      <p:to>
                                        <p:strVal val="visible"/>
                                      </p:to>
                                    </p:set>
                                  </p:childTnLst>
                                </p:cTn>
                              </p:par>
                            </p:childTnLst>
                          </p:cTn>
                        </p:par>
                      </p:childTnLst>
                    </p:cTn>
                  </p:par>
                  <p:par>
                    <p:cTn id="29" fill="hold">
                      <p:stCondLst>
                        <p:cond delay="indefinite"/>
                      </p:stCondLst>
                      <p:childTnLst>
                        <p:par>
                          <p:cTn id="30" fill="hold" nodeType="afterGroup">
                            <p:stCondLst>
                              <p:cond delay="0"/>
                            </p:stCondLst>
                            <p:childTnLst>
                              <p:par>
                                <p:cTn id="31" presetID="1" presetClass="entr" presetSubtype="0" fill="hold" grpId="0" nodeType="clickEffect">
                                  <p:stCondLst>
                                    <p:cond delay="0"/>
                                  </p:stCondLst>
                                  <p:iterate type="lt">
                                    <p:tmAbs val="75"/>
                                  </p:iterate>
                                  <p:childTnLst>
                                    <p:set>
                                      <p:cBhvr>
                                        <p:cTn id="32" dur="1" fill="hold">
                                          <p:stCondLst>
                                            <p:cond delay="74"/>
                                          </p:stCondLst>
                                        </p:cTn>
                                        <p:tgtEl>
                                          <p:spTgt spid="3850249"/>
                                        </p:tgtEl>
                                        <p:attrNameLst>
                                          <p:attrName>style.visibility</p:attrName>
                                        </p:attrNameLst>
                                      </p:cBhvr>
                                      <p:to>
                                        <p:strVal val="visible"/>
                                      </p:to>
                                    </p:set>
                                  </p:childTnLst>
                                </p:cTn>
                              </p:par>
                            </p:childTnLst>
                          </p:cTn>
                        </p:par>
                      </p:childTnLst>
                    </p:cTn>
                  </p:par>
                  <p:par>
                    <p:cTn id="33" fill="hold">
                      <p:stCondLst>
                        <p:cond delay="indefinite"/>
                      </p:stCondLst>
                      <p:childTnLst>
                        <p:par>
                          <p:cTn id="34" fill="hold" nodeType="afterGroup">
                            <p:stCondLst>
                              <p:cond delay="0"/>
                            </p:stCondLst>
                            <p:childTnLst>
                              <p:par>
                                <p:cTn id="35" presetID="1" presetClass="entr" presetSubtype="0" fill="hold" grpId="0" nodeType="clickEffect">
                                  <p:stCondLst>
                                    <p:cond delay="0"/>
                                  </p:stCondLst>
                                  <p:iterate type="lt">
                                    <p:tmAbs val="75"/>
                                  </p:iterate>
                                  <p:childTnLst>
                                    <p:set>
                                      <p:cBhvr>
                                        <p:cTn id="36" dur="1" fill="hold">
                                          <p:stCondLst>
                                            <p:cond delay="74"/>
                                          </p:stCondLst>
                                        </p:cTn>
                                        <p:tgtEl>
                                          <p:spTgt spid="3850250"/>
                                        </p:tgtEl>
                                        <p:attrNameLst>
                                          <p:attrName>style.visibility</p:attrName>
                                        </p:attrNameLst>
                                      </p:cBhvr>
                                      <p:to>
                                        <p:strVal val="visible"/>
                                      </p:to>
                                    </p:set>
                                  </p:childTnLst>
                                </p:cTn>
                              </p:par>
                            </p:childTnLst>
                          </p:cTn>
                        </p:par>
                      </p:childTnLst>
                    </p:cTn>
                  </p:par>
                  <p:par>
                    <p:cTn id="37" fill="hold">
                      <p:stCondLst>
                        <p:cond delay="indefinite"/>
                      </p:stCondLst>
                      <p:childTnLst>
                        <p:par>
                          <p:cTn id="38" fill="hold" nodeType="afterGroup">
                            <p:stCondLst>
                              <p:cond delay="0"/>
                            </p:stCondLst>
                            <p:childTnLst>
                              <p:par>
                                <p:cTn id="39" presetID="1" presetClass="entr" presetSubtype="0" fill="hold" grpId="0" nodeType="clickEffect">
                                  <p:stCondLst>
                                    <p:cond delay="0"/>
                                  </p:stCondLst>
                                  <p:iterate type="lt">
                                    <p:tmAbs val="75"/>
                                  </p:iterate>
                                  <p:childTnLst>
                                    <p:set>
                                      <p:cBhvr>
                                        <p:cTn id="40" dur="1" fill="hold">
                                          <p:stCondLst>
                                            <p:cond delay="74"/>
                                          </p:stCondLst>
                                        </p:cTn>
                                        <p:tgtEl>
                                          <p:spTgt spid="385025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3" presetClass="entr" presetSubtype="528" fill="hold" grpId="0" nodeType="clickEffect">
                                  <p:stCondLst>
                                    <p:cond delay="0"/>
                                  </p:stCondLst>
                                  <p:childTnLst>
                                    <p:set>
                                      <p:cBhvr>
                                        <p:cTn id="44" dur="1" fill="hold">
                                          <p:stCondLst>
                                            <p:cond delay="0"/>
                                          </p:stCondLst>
                                        </p:cTn>
                                        <p:tgtEl>
                                          <p:spTgt spid="13">
                                            <p:txEl>
                                              <p:pRg st="0" end="0"/>
                                            </p:txEl>
                                          </p:spTgt>
                                        </p:tgtEl>
                                        <p:attrNameLst>
                                          <p:attrName>style.visibility</p:attrName>
                                        </p:attrNameLst>
                                      </p:cBhvr>
                                      <p:to>
                                        <p:strVal val="visible"/>
                                      </p:to>
                                    </p:set>
                                    <p:anim calcmode="lin" valueType="num">
                                      <p:cBhvr>
                                        <p:cTn id="45"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13">
                                            <p:txEl>
                                              <p:pRg st="0" end="0"/>
                                            </p:txEl>
                                          </p:spTgt>
                                        </p:tgtEl>
                                        <p:attrNameLst>
                                          <p:attrName>ppt_h</p:attrName>
                                        </p:attrNameLst>
                                      </p:cBhvr>
                                      <p:tavLst>
                                        <p:tav tm="0">
                                          <p:val>
                                            <p:fltVal val="0"/>
                                          </p:val>
                                        </p:tav>
                                        <p:tav tm="100000">
                                          <p:val>
                                            <p:strVal val="#ppt_h"/>
                                          </p:val>
                                        </p:tav>
                                      </p:tavLst>
                                    </p:anim>
                                    <p:anim calcmode="lin" valueType="num">
                                      <p:cBhvr>
                                        <p:cTn id="47" dur="500" fill="hold"/>
                                        <p:tgtEl>
                                          <p:spTgt spid="13">
                                            <p:txEl>
                                              <p:pRg st="0" end="0"/>
                                            </p:txEl>
                                          </p:spTgt>
                                        </p:tgtEl>
                                        <p:attrNameLst>
                                          <p:attrName>ppt_x</p:attrName>
                                        </p:attrNameLst>
                                      </p:cBhvr>
                                      <p:tavLst>
                                        <p:tav tm="0">
                                          <p:val>
                                            <p:fltVal val="0.5"/>
                                          </p:val>
                                        </p:tav>
                                        <p:tav tm="100000">
                                          <p:val>
                                            <p:strVal val="#ppt_x"/>
                                          </p:val>
                                        </p:tav>
                                      </p:tavLst>
                                    </p:anim>
                                    <p:anim calcmode="lin" valueType="num">
                                      <p:cBhvr>
                                        <p:cTn id="48" dur="500" fill="hold"/>
                                        <p:tgtEl>
                                          <p:spTgt spid="1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528" fill="hold" grpId="0" nodeType="clickEffect">
                                  <p:stCondLst>
                                    <p:cond delay="0"/>
                                  </p:stCondLst>
                                  <p:childTnLst>
                                    <p:set>
                                      <p:cBhvr>
                                        <p:cTn id="52" dur="1" fill="hold">
                                          <p:stCondLst>
                                            <p:cond delay="0"/>
                                          </p:stCondLst>
                                        </p:cTn>
                                        <p:tgtEl>
                                          <p:spTgt spid="13">
                                            <p:txEl>
                                              <p:pRg st="1" end="1"/>
                                            </p:txEl>
                                          </p:spTgt>
                                        </p:tgtEl>
                                        <p:attrNameLst>
                                          <p:attrName>style.visibility</p:attrName>
                                        </p:attrNameLst>
                                      </p:cBhvr>
                                      <p:to>
                                        <p:strVal val="visible"/>
                                      </p:to>
                                    </p:set>
                                    <p:anim calcmode="lin" valueType="num">
                                      <p:cBhvr>
                                        <p:cTn id="53" dur="500" fill="hold"/>
                                        <p:tgtEl>
                                          <p:spTgt spid="13">
                                            <p:txEl>
                                              <p:pRg st="1" end="1"/>
                                            </p:txEl>
                                          </p:spTgt>
                                        </p:tgtEl>
                                        <p:attrNameLst>
                                          <p:attrName>ppt_w</p:attrName>
                                        </p:attrNameLst>
                                      </p:cBhvr>
                                      <p:tavLst>
                                        <p:tav tm="0">
                                          <p:val>
                                            <p:fltVal val="0"/>
                                          </p:val>
                                        </p:tav>
                                        <p:tav tm="100000">
                                          <p:val>
                                            <p:strVal val="#ppt_w"/>
                                          </p:val>
                                        </p:tav>
                                      </p:tavLst>
                                    </p:anim>
                                    <p:anim calcmode="lin" valueType="num">
                                      <p:cBhvr>
                                        <p:cTn id="54" dur="500" fill="hold"/>
                                        <p:tgtEl>
                                          <p:spTgt spid="13">
                                            <p:txEl>
                                              <p:pRg st="1" end="1"/>
                                            </p:txEl>
                                          </p:spTgt>
                                        </p:tgtEl>
                                        <p:attrNameLst>
                                          <p:attrName>ppt_h</p:attrName>
                                        </p:attrNameLst>
                                      </p:cBhvr>
                                      <p:tavLst>
                                        <p:tav tm="0">
                                          <p:val>
                                            <p:fltVal val="0"/>
                                          </p:val>
                                        </p:tav>
                                        <p:tav tm="100000">
                                          <p:val>
                                            <p:strVal val="#ppt_h"/>
                                          </p:val>
                                        </p:tav>
                                      </p:tavLst>
                                    </p:anim>
                                    <p:anim calcmode="lin" valueType="num">
                                      <p:cBhvr>
                                        <p:cTn id="55" dur="500" fill="hold"/>
                                        <p:tgtEl>
                                          <p:spTgt spid="13">
                                            <p:txEl>
                                              <p:pRg st="1" end="1"/>
                                            </p:txEl>
                                          </p:spTgt>
                                        </p:tgtEl>
                                        <p:attrNameLst>
                                          <p:attrName>ppt_x</p:attrName>
                                        </p:attrNameLst>
                                      </p:cBhvr>
                                      <p:tavLst>
                                        <p:tav tm="0">
                                          <p:val>
                                            <p:fltVal val="0.5"/>
                                          </p:val>
                                        </p:tav>
                                        <p:tav tm="100000">
                                          <p:val>
                                            <p:strVal val="#ppt_x"/>
                                          </p:val>
                                        </p:tav>
                                      </p:tavLst>
                                    </p:anim>
                                    <p:anim calcmode="lin" valueType="num">
                                      <p:cBhvr>
                                        <p:cTn id="56" dur="500" fill="hold"/>
                                        <p:tgtEl>
                                          <p:spTgt spid="13">
                                            <p:txEl>
                                              <p:pRg st="1" end="1"/>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42" grpId="0" autoUpdateAnimBg="0"/>
      <p:bldP spid="3850243" grpId="0" autoUpdateAnimBg="0"/>
      <p:bldP spid="3850244" grpId="0" autoUpdateAnimBg="0"/>
      <p:bldP spid="3850245" grpId="0" autoUpdateAnimBg="0"/>
      <p:bldP spid="3850246" grpId="0" autoUpdateAnimBg="0"/>
      <p:bldP spid="3850247" grpId="0" autoUpdateAnimBg="0"/>
      <p:bldP spid="3850248" grpId="0" autoUpdateAnimBg="0"/>
      <p:bldP spid="3850249" grpId="0" autoUpdateAnimBg="0"/>
      <p:bldP spid="3850250" grpId="0" autoUpdateAnimBg="0"/>
      <p:bldP spid="3850251" grpId="0" autoUpdateAnimBg="0"/>
      <p:bldP spid="13"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76579AED-8E35-4F95-BF8F-D7D2947EFEAE}"/>
              </a:ext>
            </a:extLst>
          </p:cNvPr>
          <p:cNvSpPr>
            <a:spLocks noGrp="1" noChangeArrowheads="1"/>
          </p:cNvSpPr>
          <p:nvPr>
            <p:ph type="title"/>
          </p:nvPr>
        </p:nvSpPr>
        <p:spPr/>
        <p:txBody>
          <a:bodyPr/>
          <a:lstStyle/>
          <a:p>
            <a:r>
              <a:rPr lang="en-US" altLang="en-US"/>
              <a:t>One Integrated Design</a:t>
            </a:r>
          </a:p>
        </p:txBody>
      </p:sp>
      <p:sp>
        <p:nvSpPr>
          <p:cNvPr id="1075203" name="Rectangle 3">
            <a:extLst>
              <a:ext uri="{FF2B5EF4-FFF2-40B4-BE49-F238E27FC236}">
                <a16:creationId xmlns:a16="http://schemas.microsoft.com/office/drawing/2014/main" id="{68387A96-4004-4F6A-B52E-3F3D442B4ED8}"/>
              </a:ext>
            </a:extLst>
          </p:cNvPr>
          <p:cNvSpPr>
            <a:spLocks noGrp="1" noChangeArrowheads="1"/>
          </p:cNvSpPr>
          <p:nvPr>
            <p:ph type="body" idx="1"/>
          </p:nvPr>
        </p:nvSpPr>
        <p:spPr>
          <a:xfrm>
            <a:off x="865188" y="1514475"/>
            <a:ext cx="8126412" cy="5114925"/>
          </a:xfrm>
        </p:spPr>
        <p:txBody>
          <a:bodyPr/>
          <a:lstStyle/>
          <a:p>
            <a:pPr>
              <a:buFontTx/>
              <a:buNone/>
            </a:pPr>
            <a:r>
              <a:rPr lang="en-US" altLang="en-US" dirty="0">
                <a:solidFill>
                  <a:schemeClr val="accent1"/>
                </a:solidFill>
              </a:rPr>
              <a:t>The New Testament</a:t>
            </a:r>
          </a:p>
          <a:p>
            <a:pPr>
              <a:buFontTx/>
              <a:buNone/>
            </a:pPr>
            <a:r>
              <a:rPr lang="en-US" altLang="en-US" i="1" dirty="0"/>
              <a:t> 	is in the Old Testament concealed;</a:t>
            </a:r>
          </a:p>
          <a:p>
            <a:pPr>
              <a:buFontTx/>
              <a:buNone/>
            </a:pPr>
            <a:r>
              <a:rPr lang="en-US" altLang="en-US" dirty="0">
                <a:solidFill>
                  <a:schemeClr val="accent1"/>
                </a:solidFill>
              </a:rPr>
              <a:t>The Old Testament</a:t>
            </a:r>
            <a:r>
              <a:rPr lang="en-US" altLang="en-US" dirty="0"/>
              <a:t> </a:t>
            </a:r>
          </a:p>
          <a:p>
            <a:pPr>
              <a:buFontTx/>
              <a:buNone/>
            </a:pPr>
            <a:r>
              <a:rPr lang="en-US" altLang="en-US" i="1" dirty="0"/>
              <a:t> 	is in the New Testament revealed.</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075203">
                                            <p:txEl>
                                              <p:pRg st="0" end="0"/>
                                            </p:txEl>
                                          </p:spTgt>
                                        </p:tgtEl>
                                        <p:attrNameLst>
                                          <p:attrName>style.visibility</p:attrName>
                                        </p:attrNameLst>
                                      </p:cBhvr>
                                      <p:to>
                                        <p:strVal val="visible"/>
                                      </p:to>
                                    </p:set>
                                    <p:anim calcmode="lin" valueType="num">
                                      <p:cBhvr>
                                        <p:cTn id="7" dur="500" fill="hold"/>
                                        <p:tgtEl>
                                          <p:spTgt spid="10752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7520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075203">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107520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075203">
                                            <p:txEl>
                                              <p:pRg st="1" end="1"/>
                                            </p:txEl>
                                          </p:spTgt>
                                        </p:tgtEl>
                                        <p:attrNameLst>
                                          <p:attrName>style.visibility</p:attrName>
                                        </p:attrNameLst>
                                      </p:cBhvr>
                                      <p:to>
                                        <p:strVal val="visible"/>
                                      </p:to>
                                    </p:set>
                                    <p:anim calcmode="lin" valueType="num">
                                      <p:cBhvr>
                                        <p:cTn id="15" dur="500" fill="hold"/>
                                        <p:tgtEl>
                                          <p:spTgt spid="107520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07520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1075203">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107520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1075203">
                                            <p:txEl>
                                              <p:pRg st="2" end="2"/>
                                            </p:txEl>
                                          </p:spTgt>
                                        </p:tgtEl>
                                        <p:attrNameLst>
                                          <p:attrName>style.visibility</p:attrName>
                                        </p:attrNameLst>
                                      </p:cBhvr>
                                      <p:to>
                                        <p:strVal val="visible"/>
                                      </p:to>
                                    </p:set>
                                    <p:anim calcmode="lin" valueType="num">
                                      <p:cBhvr>
                                        <p:cTn id="23" dur="500" fill="hold"/>
                                        <p:tgtEl>
                                          <p:spTgt spid="107520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07520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1075203">
                                            <p:txEl>
                                              <p:pRg st="2" end="2"/>
                                            </p:txEl>
                                          </p:spTgt>
                                        </p:tgtEl>
                                        <p:attrNameLst>
                                          <p:attrName>ppt_x</p:attrName>
                                        </p:attrNameLst>
                                      </p:cBhvr>
                                      <p:tavLst>
                                        <p:tav tm="0">
                                          <p:val>
                                            <p:fltVal val="0.5"/>
                                          </p:val>
                                        </p:tav>
                                        <p:tav tm="100000">
                                          <p:val>
                                            <p:strVal val="#ppt_x"/>
                                          </p:val>
                                        </p:tav>
                                      </p:tavLst>
                                    </p:anim>
                                    <p:anim calcmode="lin" valueType="num">
                                      <p:cBhvr>
                                        <p:cTn id="26" dur="500" fill="hold"/>
                                        <p:tgtEl>
                                          <p:spTgt spid="1075203">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1075203">
                                            <p:txEl>
                                              <p:pRg st="3" end="3"/>
                                            </p:txEl>
                                          </p:spTgt>
                                        </p:tgtEl>
                                        <p:attrNameLst>
                                          <p:attrName>style.visibility</p:attrName>
                                        </p:attrNameLst>
                                      </p:cBhvr>
                                      <p:to>
                                        <p:strVal val="visible"/>
                                      </p:to>
                                    </p:set>
                                    <p:anim calcmode="lin" valueType="num">
                                      <p:cBhvr>
                                        <p:cTn id="31" dur="500" fill="hold"/>
                                        <p:tgtEl>
                                          <p:spTgt spid="107520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075203">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1075203">
                                            <p:txEl>
                                              <p:pRg st="3" end="3"/>
                                            </p:txEl>
                                          </p:spTgt>
                                        </p:tgtEl>
                                        <p:attrNameLst>
                                          <p:attrName>ppt_x</p:attrName>
                                        </p:attrNameLst>
                                      </p:cBhvr>
                                      <p:tavLst>
                                        <p:tav tm="0">
                                          <p:val>
                                            <p:fltVal val="0.5"/>
                                          </p:val>
                                        </p:tav>
                                        <p:tav tm="100000">
                                          <p:val>
                                            <p:strVal val="#ppt_x"/>
                                          </p:val>
                                        </p:tav>
                                      </p:tavLst>
                                    </p:anim>
                                    <p:anim calcmode="lin" valueType="num">
                                      <p:cBhvr>
                                        <p:cTn id="34" dur="500" fill="hold"/>
                                        <p:tgtEl>
                                          <p:spTgt spid="1075203">
                                            <p:txEl>
                                              <p:pRg st="3" end="3"/>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0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reeform 3" descr="Stationery">
            <a:extLst>
              <a:ext uri="{FF2B5EF4-FFF2-40B4-BE49-F238E27FC236}">
                <a16:creationId xmlns:a16="http://schemas.microsoft.com/office/drawing/2014/main" id="{0652E888-7237-4517-9D78-CF539DD11719}"/>
              </a:ext>
            </a:extLst>
          </p:cNvPr>
          <p:cNvSpPr>
            <a:spLocks/>
          </p:cNvSpPr>
          <p:nvPr/>
        </p:nvSpPr>
        <p:spPr bwMode="auto">
          <a:xfrm>
            <a:off x="184150" y="296245"/>
            <a:ext cx="8775700" cy="4644924"/>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68965" name="Rectangle 5">
            <a:extLst>
              <a:ext uri="{FF2B5EF4-FFF2-40B4-BE49-F238E27FC236}">
                <a16:creationId xmlns:a16="http://schemas.microsoft.com/office/drawing/2014/main" id="{FC5C13B8-59A0-47E6-B26A-55B9F1BE3A10}"/>
              </a:ext>
            </a:extLst>
          </p:cNvPr>
          <p:cNvSpPr>
            <a:spLocks noChangeArrowheads="1"/>
          </p:cNvSpPr>
          <p:nvPr/>
        </p:nvSpPr>
        <p:spPr bwMode="auto">
          <a:xfrm>
            <a:off x="6588224" y="4221088"/>
            <a:ext cx="1880644"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Jude v14-15</a:t>
            </a:r>
          </a:p>
        </p:txBody>
      </p:sp>
      <p:sp>
        <p:nvSpPr>
          <p:cNvPr id="2" name="Rectangle 1">
            <a:extLst>
              <a:ext uri="{FF2B5EF4-FFF2-40B4-BE49-F238E27FC236}">
                <a16:creationId xmlns:a16="http://schemas.microsoft.com/office/drawing/2014/main" id="{6D8A3403-5A65-4F5F-8038-BA6303C4D99B}"/>
              </a:ext>
            </a:extLst>
          </p:cNvPr>
          <p:cNvSpPr/>
          <p:nvPr/>
        </p:nvSpPr>
        <p:spPr>
          <a:xfrm>
            <a:off x="3275856" y="1628800"/>
            <a:ext cx="936104" cy="423377"/>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64" name="Rectangle 4">
            <a:extLst>
              <a:ext uri="{FF2B5EF4-FFF2-40B4-BE49-F238E27FC236}">
                <a16:creationId xmlns:a16="http://schemas.microsoft.com/office/drawing/2014/main" id="{77E8D44F-D0DD-4860-9169-03020D1C0D04}"/>
              </a:ext>
            </a:extLst>
          </p:cNvPr>
          <p:cNvSpPr>
            <a:spLocks noChangeArrowheads="1"/>
          </p:cNvSpPr>
          <p:nvPr/>
        </p:nvSpPr>
        <p:spPr bwMode="auto">
          <a:xfrm>
            <a:off x="433540" y="558265"/>
            <a:ext cx="8276919" cy="14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14</a:t>
            </a:r>
            <a:r>
              <a:rPr lang="en-GB" altLang="en-US" sz="3200" dirty="0">
                <a:solidFill>
                  <a:srgbClr val="000000"/>
                </a:solidFill>
                <a:latin typeface="Dauphin" panose="0204050203030B020204" pitchFamily="18" charset="0"/>
              </a:rPr>
              <a:t> </a:t>
            </a:r>
            <a:r>
              <a:rPr lang="en-US" altLang="en-US" sz="3200" dirty="0">
                <a:solidFill>
                  <a:srgbClr val="000000"/>
                </a:solidFill>
                <a:latin typeface="Dauphin" panose="0204050203030B020204" pitchFamily="18" charset="0"/>
              </a:rPr>
              <a:t>And Enoch also, the seventh from Adam, prophesied of these, saying, Behold, the Lord cometh with ten thousands of his saints,   </a:t>
            </a:r>
          </a:p>
          <a:p>
            <a:pPr eaLnBrk="1" hangingPunct="1"/>
            <a:r>
              <a:rPr lang="en-GB" altLang="en-US" sz="3200" b="1" baseline="30000" dirty="0">
                <a:solidFill>
                  <a:srgbClr val="FF8000"/>
                </a:solidFill>
                <a:latin typeface="Dauphin" panose="0204050203030B020204" pitchFamily="18" charset="0"/>
              </a:rPr>
              <a:t>15 </a:t>
            </a:r>
            <a:r>
              <a:rPr lang="en-US" altLang="en-US" sz="3200" dirty="0">
                <a:solidFill>
                  <a:srgbClr val="000000"/>
                </a:solidFill>
                <a:latin typeface="Dauphin" panose="0204050203030B020204" pitchFamily="18" charset="0"/>
              </a:rPr>
              <a:t>To execute judgment upon all, and to convince all that are ungodly among them of all their ungodly deeds which they have ungodly committed, and of all their hard speeches which ungodly sinners have spoken against him.</a:t>
            </a:r>
            <a:endParaRPr lang="en-GB" altLang="en-US" sz="3200" dirty="0">
              <a:solidFill>
                <a:srgbClr val="000000"/>
              </a:solidFill>
              <a:latin typeface="Dauphin" panose="0204050203030B020204" pitchFamily="18" charset="0"/>
            </a:endParaRPr>
          </a:p>
        </p:txBody>
      </p:sp>
    </p:spTree>
    <p:extLst>
      <p:ext uri="{BB962C8B-B14F-4D97-AF65-F5344CB8AC3E}">
        <p14:creationId xmlns:p14="http://schemas.microsoft.com/office/powerpoint/2010/main" val="425362479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EC94CF-D441-4067-A1A1-F64F6F04856E}"/>
              </a:ext>
            </a:extLst>
          </p:cNvPr>
          <p:cNvPicPr>
            <a:picLocks noChangeAspect="1"/>
          </p:cNvPicPr>
          <p:nvPr/>
        </p:nvPicPr>
        <p:blipFill>
          <a:blip r:embed="rId3">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18069A12-9364-4F36-9D6B-E3B5C700E012}"/>
              </a:ext>
            </a:extLst>
          </p:cNvPr>
          <p:cNvSpPr>
            <a:spLocks noGrp="1"/>
          </p:cNvSpPr>
          <p:nvPr>
            <p:ph type="title"/>
          </p:nvPr>
        </p:nvSpPr>
        <p:spPr>
          <a:xfrm>
            <a:off x="0" y="76200"/>
            <a:ext cx="9110736" cy="1143000"/>
          </a:xfrm>
        </p:spPr>
        <p:txBody>
          <a:bodyPr/>
          <a:lstStyle/>
          <a:p>
            <a:r>
              <a:rPr lang="en-US" dirty="0"/>
              <a:t>Accompanying Christ at His Return</a:t>
            </a:r>
            <a:endParaRPr lang="en-GB" dirty="0"/>
          </a:p>
        </p:txBody>
      </p:sp>
      <p:sp>
        <p:nvSpPr>
          <p:cNvPr id="3" name="Content Placeholder 2">
            <a:extLst>
              <a:ext uri="{FF2B5EF4-FFF2-40B4-BE49-F238E27FC236}">
                <a16:creationId xmlns:a16="http://schemas.microsoft.com/office/drawing/2014/main" id="{D86D2884-0BF2-457F-927D-002DDD9FBD9C}"/>
              </a:ext>
            </a:extLst>
          </p:cNvPr>
          <p:cNvSpPr>
            <a:spLocks noGrp="1"/>
          </p:cNvSpPr>
          <p:nvPr>
            <p:ph idx="1"/>
          </p:nvPr>
        </p:nvSpPr>
        <p:spPr>
          <a:xfrm>
            <a:off x="467544" y="1052736"/>
            <a:ext cx="8424936" cy="4114800"/>
          </a:xfrm>
        </p:spPr>
        <p:txBody>
          <a:bodyPr/>
          <a:lstStyle/>
          <a:p>
            <a:pPr>
              <a:spcBef>
                <a:spcPts val="0"/>
              </a:spcBef>
            </a:pPr>
            <a:r>
              <a:rPr lang="en-US" sz="2800" dirty="0"/>
              <a:t>When Christ returns He will come with His ‘myriads’ (ten thousands) </a:t>
            </a:r>
          </a:p>
          <a:p>
            <a:pPr>
              <a:spcBef>
                <a:spcPts val="0"/>
              </a:spcBef>
            </a:pPr>
            <a:r>
              <a:rPr lang="en-US" sz="2800" dirty="0"/>
              <a:t>The Greek word ‘myriads’ includes Angels:</a:t>
            </a:r>
          </a:p>
          <a:p>
            <a:pPr lvl="1">
              <a:spcBef>
                <a:spcPts val="0"/>
              </a:spcBef>
            </a:pPr>
            <a:r>
              <a:rPr lang="en-US" sz="2400" i="1" dirty="0"/>
              <a:t>“When the Son of man shall come in his glory, and all the holy angels with him, then shall he sit upon the throne of his glory”</a:t>
            </a:r>
            <a:r>
              <a:rPr lang="en-US" sz="2400" dirty="0"/>
              <a:t> – Matt 25:31</a:t>
            </a:r>
          </a:p>
          <a:p>
            <a:pPr>
              <a:spcBef>
                <a:spcPts val="0"/>
              </a:spcBef>
            </a:pPr>
            <a:r>
              <a:rPr lang="en-US" sz="2800" dirty="0"/>
              <a:t>But it will also include His saints (the Church):</a:t>
            </a:r>
          </a:p>
          <a:p>
            <a:pPr lvl="1">
              <a:spcBef>
                <a:spcPts val="0"/>
              </a:spcBef>
            </a:pPr>
            <a:r>
              <a:rPr lang="en-US" sz="2400" i="1" dirty="0"/>
              <a:t>“When Christ, who is our life, shall appear, then shall ye also appear with him in glory”</a:t>
            </a:r>
            <a:r>
              <a:rPr lang="en-US" sz="2400" dirty="0"/>
              <a:t>. Col 3:4</a:t>
            </a:r>
          </a:p>
          <a:p>
            <a:pPr lvl="1">
              <a:spcBef>
                <a:spcPts val="0"/>
              </a:spcBef>
            </a:pPr>
            <a:r>
              <a:rPr lang="en-US" sz="2400" i="1" dirty="0"/>
              <a:t>“To the end he may stablish your hearts unblameable in holiness before God, even our Father, at the coming of our Lord Jesus Christ with all his saints”. </a:t>
            </a:r>
            <a:r>
              <a:rPr lang="en-US" sz="2400" dirty="0"/>
              <a:t>1 </a:t>
            </a:r>
            <a:r>
              <a:rPr lang="en-US" sz="2400" dirty="0" err="1"/>
              <a:t>Thes</a:t>
            </a:r>
            <a:r>
              <a:rPr lang="en-US" sz="2400" dirty="0"/>
              <a:t> 3:13</a:t>
            </a:r>
          </a:p>
          <a:p>
            <a:pPr>
              <a:spcBef>
                <a:spcPts val="0"/>
              </a:spcBef>
            </a:pPr>
            <a:endParaRPr lang="en-US" sz="2800" dirty="0"/>
          </a:p>
          <a:p>
            <a:pPr>
              <a:spcBef>
                <a:spcPts val="0"/>
              </a:spcBef>
            </a:pPr>
            <a:endParaRPr lang="en-GB" dirty="0"/>
          </a:p>
        </p:txBody>
      </p:sp>
    </p:spTree>
    <p:extLst>
      <p:ext uri="{BB962C8B-B14F-4D97-AF65-F5344CB8AC3E}">
        <p14:creationId xmlns:p14="http://schemas.microsoft.com/office/powerpoint/2010/main" val="16249376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reeform 3" descr="Stationery">
            <a:extLst>
              <a:ext uri="{FF2B5EF4-FFF2-40B4-BE49-F238E27FC236}">
                <a16:creationId xmlns:a16="http://schemas.microsoft.com/office/drawing/2014/main" id="{0652E888-7237-4517-9D78-CF539DD11719}"/>
              </a:ext>
            </a:extLst>
          </p:cNvPr>
          <p:cNvSpPr>
            <a:spLocks/>
          </p:cNvSpPr>
          <p:nvPr/>
        </p:nvSpPr>
        <p:spPr bwMode="auto">
          <a:xfrm>
            <a:off x="184150" y="296245"/>
            <a:ext cx="8775700" cy="4644924"/>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68965" name="Rectangle 5">
            <a:extLst>
              <a:ext uri="{FF2B5EF4-FFF2-40B4-BE49-F238E27FC236}">
                <a16:creationId xmlns:a16="http://schemas.microsoft.com/office/drawing/2014/main" id="{FC5C13B8-59A0-47E6-B26A-55B9F1BE3A10}"/>
              </a:ext>
            </a:extLst>
          </p:cNvPr>
          <p:cNvSpPr>
            <a:spLocks noChangeArrowheads="1"/>
          </p:cNvSpPr>
          <p:nvPr/>
        </p:nvSpPr>
        <p:spPr bwMode="auto">
          <a:xfrm>
            <a:off x="6588224" y="4221088"/>
            <a:ext cx="1880644"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Jude v14-15</a:t>
            </a:r>
          </a:p>
        </p:txBody>
      </p:sp>
      <p:sp>
        <p:nvSpPr>
          <p:cNvPr id="2" name="Rectangle 1">
            <a:extLst>
              <a:ext uri="{FF2B5EF4-FFF2-40B4-BE49-F238E27FC236}">
                <a16:creationId xmlns:a16="http://schemas.microsoft.com/office/drawing/2014/main" id="{6D8A3403-5A65-4F5F-8038-BA6303C4D99B}"/>
              </a:ext>
            </a:extLst>
          </p:cNvPr>
          <p:cNvSpPr/>
          <p:nvPr/>
        </p:nvSpPr>
        <p:spPr>
          <a:xfrm>
            <a:off x="755576" y="2052178"/>
            <a:ext cx="4464496" cy="473708"/>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64" name="Rectangle 4">
            <a:extLst>
              <a:ext uri="{FF2B5EF4-FFF2-40B4-BE49-F238E27FC236}">
                <a16:creationId xmlns:a16="http://schemas.microsoft.com/office/drawing/2014/main" id="{77E8D44F-D0DD-4860-9169-03020D1C0D04}"/>
              </a:ext>
            </a:extLst>
          </p:cNvPr>
          <p:cNvSpPr>
            <a:spLocks noChangeArrowheads="1"/>
          </p:cNvSpPr>
          <p:nvPr/>
        </p:nvSpPr>
        <p:spPr bwMode="auto">
          <a:xfrm>
            <a:off x="433540" y="558265"/>
            <a:ext cx="8276919" cy="14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14</a:t>
            </a:r>
            <a:r>
              <a:rPr lang="en-GB" altLang="en-US" sz="3200" dirty="0">
                <a:solidFill>
                  <a:srgbClr val="000000"/>
                </a:solidFill>
                <a:latin typeface="Dauphin" panose="0204050203030B020204" pitchFamily="18" charset="0"/>
              </a:rPr>
              <a:t> </a:t>
            </a:r>
            <a:r>
              <a:rPr lang="en-US" altLang="en-US" sz="3200" dirty="0">
                <a:solidFill>
                  <a:srgbClr val="000000"/>
                </a:solidFill>
                <a:latin typeface="Dauphin" panose="0204050203030B020204" pitchFamily="18" charset="0"/>
              </a:rPr>
              <a:t>And Enoch also, the seventh from Adam, prophesied of these, saying, Behold, the Lord cometh with ten thousands of his saints,   </a:t>
            </a:r>
          </a:p>
          <a:p>
            <a:pPr eaLnBrk="1" hangingPunct="1"/>
            <a:r>
              <a:rPr lang="en-GB" altLang="en-US" sz="3200" b="1" baseline="30000" dirty="0">
                <a:solidFill>
                  <a:srgbClr val="FF8000"/>
                </a:solidFill>
                <a:latin typeface="Dauphin" panose="0204050203030B020204" pitchFamily="18" charset="0"/>
              </a:rPr>
              <a:t>15 </a:t>
            </a:r>
            <a:r>
              <a:rPr lang="en-US" altLang="en-US" sz="3200" dirty="0">
                <a:solidFill>
                  <a:srgbClr val="000000"/>
                </a:solidFill>
                <a:latin typeface="Dauphin" panose="0204050203030B020204" pitchFamily="18" charset="0"/>
              </a:rPr>
              <a:t>To execute judgment upon all, and to convince all that are ungodly among them of all their ungodly deeds which they have ungodly committed, and of all their hard speeches which ungodly sinners have spoken against him.</a:t>
            </a:r>
            <a:endParaRPr lang="en-GB" altLang="en-US" sz="3200" dirty="0">
              <a:solidFill>
                <a:srgbClr val="000000"/>
              </a:solidFill>
              <a:latin typeface="Dauphin" panose="0204050203030B020204" pitchFamily="18" charset="0"/>
            </a:endParaRPr>
          </a:p>
        </p:txBody>
      </p:sp>
    </p:spTree>
    <p:extLst>
      <p:ext uri="{BB962C8B-B14F-4D97-AF65-F5344CB8AC3E}">
        <p14:creationId xmlns:p14="http://schemas.microsoft.com/office/powerpoint/2010/main" val="393954505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EC94CF-D441-4067-A1A1-F64F6F04856E}"/>
              </a:ext>
            </a:extLst>
          </p:cNvPr>
          <p:cNvPicPr>
            <a:picLocks noChangeAspect="1"/>
          </p:cNvPicPr>
          <p:nvPr/>
        </p:nvPicPr>
        <p:blipFill>
          <a:blip r:embed="rId3">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18069A12-9364-4F36-9D6B-E3B5C700E012}"/>
              </a:ext>
            </a:extLst>
          </p:cNvPr>
          <p:cNvSpPr>
            <a:spLocks noGrp="1"/>
          </p:cNvSpPr>
          <p:nvPr>
            <p:ph type="title"/>
          </p:nvPr>
        </p:nvSpPr>
        <p:spPr>
          <a:xfrm>
            <a:off x="0" y="76200"/>
            <a:ext cx="9110736" cy="1143000"/>
          </a:xfrm>
        </p:spPr>
        <p:txBody>
          <a:bodyPr/>
          <a:lstStyle/>
          <a:p>
            <a:r>
              <a:rPr lang="en-US" dirty="0"/>
              <a:t>The Purpose of Christ’s Return</a:t>
            </a:r>
            <a:endParaRPr lang="en-GB" dirty="0"/>
          </a:p>
        </p:txBody>
      </p:sp>
      <p:sp>
        <p:nvSpPr>
          <p:cNvPr id="3" name="Content Placeholder 2">
            <a:extLst>
              <a:ext uri="{FF2B5EF4-FFF2-40B4-BE49-F238E27FC236}">
                <a16:creationId xmlns:a16="http://schemas.microsoft.com/office/drawing/2014/main" id="{D86D2884-0BF2-457F-927D-002DDD9FBD9C}"/>
              </a:ext>
            </a:extLst>
          </p:cNvPr>
          <p:cNvSpPr>
            <a:spLocks noGrp="1"/>
          </p:cNvSpPr>
          <p:nvPr>
            <p:ph idx="1"/>
          </p:nvPr>
        </p:nvSpPr>
        <p:spPr>
          <a:xfrm>
            <a:off x="467544" y="1052736"/>
            <a:ext cx="8424936" cy="4114800"/>
          </a:xfrm>
        </p:spPr>
        <p:txBody>
          <a:bodyPr/>
          <a:lstStyle/>
          <a:p>
            <a:pPr>
              <a:spcBef>
                <a:spcPts val="0"/>
              </a:spcBef>
            </a:pPr>
            <a:r>
              <a:rPr lang="en-US" sz="2800" dirty="0"/>
              <a:t>Christ will return to deliver Israel </a:t>
            </a:r>
          </a:p>
          <a:p>
            <a:pPr lvl="1">
              <a:spcBef>
                <a:spcPts val="0"/>
              </a:spcBef>
            </a:pPr>
            <a:r>
              <a:rPr lang="en-US" sz="2400" dirty="0"/>
              <a:t>Isaiah 27:13 / Hosea 5:15 / Isaiah 63:1</a:t>
            </a:r>
          </a:p>
          <a:p>
            <a:pPr>
              <a:spcBef>
                <a:spcPts val="0"/>
              </a:spcBef>
            </a:pPr>
            <a:r>
              <a:rPr lang="en-US" sz="2800" dirty="0"/>
              <a:t>He will return to establish the throne of David</a:t>
            </a:r>
          </a:p>
          <a:p>
            <a:pPr lvl="1">
              <a:spcBef>
                <a:spcPts val="0"/>
              </a:spcBef>
            </a:pPr>
            <a:r>
              <a:rPr lang="en-US" sz="2400" dirty="0"/>
              <a:t>Luke 1:32 / Matt 25:31 / Acts 15:16 / Daniel 2:44</a:t>
            </a:r>
          </a:p>
          <a:p>
            <a:pPr>
              <a:spcBef>
                <a:spcPts val="0"/>
              </a:spcBef>
            </a:pPr>
            <a:r>
              <a:rPr lang="en-US" sz="2800" dirty="0"/>
              <a:t>He will return in judgement:</a:t>
            </a:r>
          </a:p>
          <a:p>
            <a:pPr lvl="1">
              <a:spcBef>
                <a:spcPts val="0"/>
              </a:spcBef>
            </a:pPr>
            <a:r>
              <a:rPr lang="en-US" sz="2400" i="1" dirty="0"/>
              <a:t>Psalm 96:13 – “He cometh to judge the earth”</a:t>
            </a:r>
          </a:p>
          <a:p>
            <a:pPr lvl="1">
              <a:spcBef>
                <a:spcPts val="0"/>
              </a:spcBef>
            </a:pPr>
            <a:r>
              <a:rPr lang="en-US" sz="2400" i="1" dirty="0"/>
              <a:t>Joel 3:12 / Mt 25:32 		– “All nations”</a:t>
            </a:r>
          </a:p>
          <a:p>
            <a:pPr lvl="1">
              <a:spcBef>
                <a:spcPts val="0"/>
              </a:spcBef>
            </a:pPr>
            <a:r>
              <a:rPr lang="en-US" sz="2400" i="1" dirty="0"/>
              <a:t>Mt 11:22, 12:41 		– and their cities…</a:t>
            </a:r>
          </a:p>
          <a:p>
            <a:pPr lvl="1">
              <a:spcBef>
                <a:spcPts val="0"/>
              </a:spcBef>
            </a:pPr>
            <a:r>
              <a:rPr lang="en-US" sz="2400" i="1" dirty="0"/>
              <a:t>2 Tim 4:1, </a:t>
            </a:r>
            <a:r>
              <a:rPr lang="en-US" sz="2400" i="1" dirty="0" err="1"/>
              <a:t>Thes</a:t>
            </a:r>
            <a:r>
              <a:rPr lang="en-US" sz="2400" i="1" dirty="0"/>
              <a:t> 1:7-9 	– all mankind…</a:t>
            </a:r>
          </a:p>
          <a:p>
            <a:pPr lvl="1">
              <a:spcBef>
                <a:spcPts val="0"/>
              </a:spcBef>
            </a:pPr>
            <a:r>
              <a:rPr lang="en-US" sz="2400" i="1" dirty="0"/>
              <a:t>Isaiah 24:21			– fallen angels…</a:t>
            </a:r>
          </a:p>
          <a:p>
            <a:pPr lvl="1">
              <a:spcBef>
                <a:spcPts val="0"/>
              </a:spcBef>
            </a:pPr>
            <a:r>
              <a:rPr lang="en-US" sz="2400" i="1" dirty="0"/>
              <a:t>Mt 8:29 			– and demons</a:t>
            </a:r>
            <a:endParaRPr lang="en-US" sz="2400" dirty="0"/>
          </a:p>
          <a:p>
            <a:pPr>
              <a:spcBef>
                <a:spcPts val="0"/>
              </a:spcBef>
            </a:pPr>
            <a:endParaRPr lang="en-US" sz="2800" dirty="0"/>
          </a:p>
          <a:p>
            <a:pPr>
              <a:spcBef>
                <a:spcPts val="0"/>
              </a:spcBef>
            </a:pPr>
            <a:endParaRPr lang="en-GB" dirty="0"/>
          </a:p>
        </p:txBody>
      </p:sp>
    </p:spTree>
    <p:extLst>
      <p:ext uri="{BB962C8B-B14F-4D97-AF65-F5344CB8AC3E}">
        <p14:creationId xmlns:p14="http://schemas.microsoft.com/office/powerpoint/2010/main" val="455396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left)">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E8E526A4-F9B9-4908-94FA-79AB361AC6EC}"/>
              </a:ext>
            </a:extLst>
          </p:cNvPr>
          <p:cNvSpPr>
            <a:spLocks noGrp="1" noChangeArrowheads="1"/>
          </p:cNvSpPr>
          <p:nvPr>
            <p:ph type="title"/>
          </p:nvPr>
        </p:nvSpPr>
        <p:spPr/>
        <p:txBody>
          <a:bodyPr/>
          <a:lstStyle/>
          <a:p>
            <a:r>
              <a:rPr lang="en-US" altLang="en-US"/>
              <a:t>Enoch’s Prophecy</a:t>
            </a:r>
          </a:p>
        </p:txBody>
      </p:sp>
      <p:sp>
        <p:nvSpPr>
          <p:cNvPr id="1123331" name="Rectangle 3">
            <a:extLst>
              <a:ext uri="{FF2B5EF4-FFF2-40B4-BE49-F238E27FC236}">
                <a16:creationId xmlns:a16="http://schemas.microsoft.com/office/drawing/2014/main" id="{283BFD65-694D-45E2-B999-D01E16931B00}"/>
              </a:ext>
            </a:extLst>
          </p:cNvPr>
          <p:cNvSpPr>
            <a:spLocks noGrp="1" noChangeArrowheads="1"/>
          </p:cNvSpPr>
          <p:nvPr>
            <p:ph type="body" idx="1"/>
          </p:nvPr>
        </p:nvSpPr>
        <p:spPr>
          <a:xfrm>
            <a:off x="304800" y="1536700"/>
            <a:ext cx="8686800" cy="5092700"/>
          </a:xfrm>
        </p:spPr>
        <p:txBody>
          <a:bodyPr/>
          <a:lstStyle/>
          <a:p>
            <a:r>
              <a:rPr lang="en-US" altLang="en-US" sz="3200" dirty="0"/>
              <a:t>We know the Lord’s coming is </a:t>
            </a:r>
            <a:r>
              <a:rPr lang="en-US" altLang="en-US" sz="3200" dirty="0">
                <a:solidFill>
                  <a:schemeClr val="accent2"/>
                </a:solidFill>
              </a:rPr>
              <a:t>sure</a:t>
            </a:r>
          </a:p>
          <a:p>
            <a:r>
              <a:rPr lang="en-US" altLang="en-US" sz="3200" dirty="0"/>
              <a:t>We know </a:t>
            </a:r>
            <a:r>
              <a:rPr lang="en-US" altLang="en-US" sz="3200" dirty="0">
                <a:solidFill>
                  <a:schemeClr val="accent2"/>
                </a:solidFill>
              </a:rPr>
              <a:t>who will accompany</a:t>
            </a:r>
            <a:r>
              <a:rPr lang="en-US" altLang="en-US" sz="3200" dirty="0"/>
              <a:t> the Lord</a:t>
            </a:r>
          </a:p>
          <a:p>
            <a:r>
              <a:rPr lang="en-US" altLang="en-US" sz="3200" dirty="0"/>
              <a:t>We know the </a:t>
            </a:r>
            <a:r>
              <a:rPr lang="en-US" altLang="en-US" sz="3200" dirty="0">
                <a:solidFill>
                  <a:schemeClr val="accent2"/>
                </a:solidFill>
              </a:rPr>
              <a:t>purpose</a:t>
            </a:r>
            <a:r>
              <a:rPr lang="en-US" altLang="en-US" sz="3200" dirty="0"/>
              <a:t> of His coming</a:t>
            </a:r>
          </a:p>
          <a:p>
            <a:r>
              <a:rPr lang="en-US" altLang="en-US" sz="3200" dirty="0"/>
              <a:t>We know the </a:t>
            </a:r>
            <a:r>
              <a:rPr lang="en-US" altLang="en-US" sz="3200" dirty="0">
                <a:solidFill>
                  <a:schemeClr val="accent2"/>
                </a:solidFill>
              </a:rPr>
              <a:t>result</a:t>
            </a:r>
            <a:r>
              <a:rPr lang="en-US" altLang="en-US" sz="3200" dirty="0"/>
              <a:t> of the Lord’s coming</a:t>
            </a:r>
          </a:p>
          <a:p>
            <a:endParaRPr lang="en-US" altLang="en-US" sz="3200" dirty="0"/>
          </a:p>
          <a:p>
            <a:r>
              <a:rPr lang="en-US" altLang="en-US" sz="3200" dirty="0"/>
              <a:t>Just as knowing this changed Enoch’s life forever, so it should change ours!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3331">
                                            <p:txEl>
                                              <p:pRg st="0" end="0"/>
                                            </p:txEl>
                                          </p:spTgt>
                                        </p:tgtEl>
                                        <p:attrNameLst>
                                          <p:attrName>style.visibility</p:attrName>
                                        </p:attrNameLst>
                                      </p:cBhvr>
                                      <p:to>
                                        <p:strVal val="visible"/>
                                      </p:to>
                                    </p:set>
                                    <p:animEffect transition="in" filter="wipe(left)">
                                      <p:cBhvr>
                                        <p:cTn id="7" dur="500"/>
                                        <p:tgtEl>
                                          <p:spTgt spid="11233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3331">
                                            <p:txEl>
                                              <p:pRg st="1" end="1"/>
                                            </p:txEl>
                                          </p:spTgt>
                                        </p:tgtEl>
                                        <p:attrNameLst>
                                          <p:attrName>style.visibility</p:attrName>
                                        </p:attrNameLst>
                                      </p:cBhvr>
                                      <p:to>
                                        <p:strVal val="visible"/>
                                      </p:to>
                                    </p:set>
                                    <p:animEffect transition="in" filter="wipe(left)">
                                      <p:cBhvr>
                                        <p:cTn id="12" dur="500"/>
                                        <p:tgtEl>
                                          <p:spTgt spid="11233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3331">
                                            <p:txEl>
                                              <p:pRg st="2" end="2"/>
                                            </p:txEl>
                                          </p:spTgt>
                                        </p:tgtEl>
                                        <p:attrNameLst>
                                          <p:attrName>style.visibility</p:attrName>
                                        </p:attrNameLst>
                                      </p:cBhvr>
                                      <p:to>
                                        <p:strVal val="visible"/>
                                      </p:to>
                                    </p:set>
                                    <p:animEffect transition="in" filter="wipe(left)">
                                      <p:cBhvr>
                                        <p:cTn id="17" dur="500"/>
                                        <p:tgtEl>
                                          <p:spTgt spid="11233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3331">
                                            <p:txEl>
                                              <p:pRg st="3" end="3"/>
                                            </p:txEl>
                                          </p:spTgt>
                                        </p:tgtEl>
                                        <p:attrNameLst>
                                          <p:attrName>style.visibility</p:attrName>
                                        </p:attrNameLst>
                                      </p:cBhvr>
                                      <p:to>
                                        <p:strVal val="visible"/>
                                      </p:to>
                                    </p:set>
                                    <p:animEffect transition="in" filter="wipe(left)">
                                      <p:cBhvr>
                                        <p:cTn id="22" dur="500"/>
                                        <p:tgtEl>
                                          <p:spTgt spid="11233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23331">
                                            <p:txEl>
                                              <p:pRg st="5" end="5"/>
                                            </p:txEl>
                                          </p:spTgt>
                                        </p:tgtEl>
                                        <p:attrNameLst>
                                          <p:attrName>style.visibility</p:attrName>
                                        </p:attrNameLst>
                                      </p:cBhvr>
                                      <p:to>
                                        <p:strVal val="visible"/>
                                      </p:to>
                                    </p:set>
                                    <p:animEffect transition="in" filter="wipe(left)">
                                      <p:cBhvr>
                                        <p:cTn id="27" dur="500"/>
                                        <p:tgtEl>
                                          <p:spTgt spid="11233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333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reeform 3" descr="Stationery">
            <a:extLst>
              <a:ext uri="{FF2B5EF4-FFF2-40B4-BE49-F238E27FC236}">
                <a16:creationId xmlns:a16="http://schemas.microsoft.com/office/drawing/2014/main" id="{0652E888-7237-4517-9D78-CF539DD11719}"/>
              </a:ext>
            </a:extLst>
          </p:cNvPr>
          <p:cNvSpPr>
            <a:spLocks/>
          </p:cNvSpPr>
          <p:nvPr/>
        </p:nvSpPr>
        <p:spPr bwMode="auto">
          <a:xfrm>
            <a:off x="184149" y="188640"/>
            <a:ext cx="8775700" cy="2736304"/>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364" name="Rectangle 4">
            <a:extLst>
              <a:ext uri="{FF2B5EF4-FFF2-40B4-BE49-F238E27FC236}">
                <a16:creationId xmlns:a16="http://schemas.microsoft.com/office/drawing/2014/main" id="{77E8D44F-D0DD-4860-9169-03020D1C0D04}"/>
              </a:ext>
            </a:extLst>
          </p:cNvPr>
          <p:cNvSpPr>
            <a:spLocks noChangeArrowheads="1"/>
          </p:cNvSpPr>
          <p:nvPr/>
        </p:nvSpPr>
        <p:spPr bwMode="auto">
          <a:xfrm>
            <a:off x="433540" y="558265"/>
            <a:ext cx="8276919" cy="14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16</a:t>
            </a:r>
            <a:r>
              <a:rPr lang="en-GB" altLang="en-US" sz="3200" dirty="0">
                <a:solidFill>
                  <a:srgbClr val="000000"/>
                </a:solidFill>
                <a:latin typeface="Dauphin" panose="0204050203030B020204" pitchFamily="18" charset="0"/>
              </a:rPr>
              <a:t> </a:t>
            </a:r>
            <a:r>
              <a:rPr lang="en-US" altLang="en-US" sz="3200" dirty="0">
                <a:solidFill>
                  <a:srgbClr val="000000"/>
                </a:solidFill>
                <a:latin typeface="Dauphin" panose="0204050203030B020204" pitchFamily="18" charset="0"/>
              </a:rPr>
              <a:t>These are murmurers, complainers, walking after their own lusts; and their mouth </a:t>
            </a:r>
            <a:r>
              <a:rPr lang="en-US" altLang="en-US" sz="3200" dirty="0" err="1">
                <a:solidFill>
                  <a:srgbClr val="000000"/>
                </a:solidFill>
                <a:latin typeface="Dauphin" panose="0204050203030B020204" pitchFamily="18" charset="0"/>
              </a:rPr>
              <a:t>speaketh</a:t>
            </a:r>
            <a:r>
              <a:rPr lang="en-US" altLang="en-US" sz="3200" dirty="0">
                <a:solidFill>
                  <a:srgbClr val="000000"/>
                </a:solidFill>
                <a:latin typeface="Dauphin" panose="0204050203030B020204" pitchFamily="18" charset="0"/>
              </a:rPr>
              <a:t> great swelling words, having men's persons in admiration because of advantage</a:t>
            </a:r>
          </a:p>
        </p:txBody>
      </p:sp>
      <p:sp>
        <p:nvSpPr>
          <p:cNvPr id="3368965" name="Rectangle 5">
            <a:extLst>
              <a:ext uri="{FF2B5EF4-FFF2-40B4-BE49-F238E27FC236}">
                <a16:creationId xmlns:a16="http://schemas.microsoft.com/office/drawing/2014/main" id="{FC5C13B8-59A0-47E6-B26A-55B9F1BE3A10}"/>
              </a:ext>
            </a:extLst>
          </p:cNvPr>
          <p:cNvSpPr>
            <a:spLocks noChangeArrowheads="1"/>
          </p:cNvSpPr>
          <p:nvPr/>
        </p:nvSpPr>
        <p:spPr bwMode="auto">
          <a:xfrm>
            <a:off x="6732240" y="2190969"/>
            <a:ext cx="1435008"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Jude v16</a:t>
            </a:r>
          </a:p>
        </p:txBody>
      </p:sp>
    </p:spTree>
    <p:extLst>
      <p:ext uri="{BB962C8B-B14F-4D97-AF65-F5344CB8AC3E}">
        <p14:creationId xmlns:p14="http://schemas.microsoft.com/office/powerpoint/2010/main" val="152950807"/>
      </p:ext>
    </p:extLst>
  </p:cSld>
  <p:clrMapOvr>
    <a:masterClrMapping/>
  </p:clrMapOvr>
  <p:transition>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D72271-32EE-474D-9367-13F5B40E5690}"/>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85800" y="1124744"/>
            <a:ext cx="7772400" cy="4114800"/>
          </a:xfrm>
        </p:spPr>
        <p:txBody>
          <a:bodyPr/>
          <a:lstStyle/>
          <a:p>
            <a:pPr marL="0" indent="0">
              <a:spcBef>
                <a:spcPts val="0"/>
              </a:spcBef>
              <a:buNone/>
            </a:pPr>
            <a:r>
              <a:rPr lang="en-GB" sz="2800" dirty="0">
                <a:effectLst>
                  <a:outerShdw blurRad="38100" dist="38100" dir="2700000" algn="tl">
                    <a:srgbClr val="000000">
                      <a:alpha val="43137"/>
                    </a:srgbClr>
                  </a:outerShdw>
                </a:effectLst>
              </a:rPr>
              <a:t>21) Murmurers</a:t>
            </a:r>
          </a:p>
          <a:p>
            <a:pPr marL="0" indent="0">
              <a:spcBef>
                <a:spcPts val="0"/>
              </a:spcBef>
              <a:buNone/>
            </a:pPr>
            <a:r>
              <a:rPr lang="en-GB" sz="2800" dirty="0">
                <a:effectLst>
                  <a:outerShdw blurRad="38100" dist="38100" dir="2700000" algn="tl">
                    <a:srgbClr val="000000">
                      <a:alpha val="43137"/>
                    </a:srgbClr>
                  </a:outerShdw>
                </a:effectLst>
              </a:rPr>
              <a:t>22) Complainers</a:t>
            </a:r>
          </a:p>
          <a:p>
            <a:pPr>
              <a:spcBef>
                <a:spcPts val="0"/>
              </a:spcBef>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We are to do all things without murmuring &amp; complaining  - Phil 2:14</a:t>
            </a:r>
          </a:p>
          <a:p>
            <a:pPr marL="0" indent="0">
              <a:spcBef>
                <a:spcPts val="0"/>
              </a:spcBef>
              <a:buNone/>
            </a:pPr>
            <a:r>
              <a:rPr lang="en-GB" sz="2800" dirty="0">
                <a:effectLst>
                  <a:outerShdw blurRad="38100" dist="38100" dir="2700000" algn="tl">
                    <a:srgbClr val="000000">
                      <a:alpha val="43137"/>
                    </a:srgbClr>
                  </a:outerShdw>
                </a:effectLst>
              </a:rPr>
              <a:t>23) Walking after their own lusts</a:t>
            </a:r>
          </a:p>
          <a:p>
            <a:pPr marL="0" indent="0">
              <a:spcBef>
                <a:spcPts val="0"/>
              </a:spcBef>
              <a:buNone/>
            </a:pPr>
            <a:r>
              <a:rPr lang="en-GB" sz="2800" dirty="0">
                <a:effectLst>
                  <a:outerShdw blurRad="38100" dist="38100" dir="2700000" algn="tl">
                    <a:srgbClr val="000000">
                      <a:alpha val="43137"/>
                    </a:srgbClr>
                  </a:outerShdw>
                </a:effectLst>
              </a:rPr>
              <a:t>24) Their mouth speaks great swelling words</a:t>
            </a:r>
          </a:p>
          <a:p>
            <a:pPr>
              <a:spcBef>
                <a:spcPts val="0"/>
              </a:spcBef>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No corrupt word should proceed from our mouths – </a:t>
            </a:r>
            <a:r>
              <a:rPr lang="en-GB" sz="2800" dirty="0" err="1">
                <a:solidFill>
                  <a:srgbClr val="EE7700"/>
                </a:solidFill>
                <a:effectLst>
                  <a:outerShdw blurRad="38100" dist="38100" dir="2700000" algn="tl">
                    <a:srgbClr val="000000">
                      <a:alpha val="43137"/>
                    </a:srgbClr>
                  </a:outerShdw>
                </a:effectLst>
              </a:rPr>
              <a:t>Eph</a:t>
            </a:r>
            <a:r>
              <a:rPr lang="en-GB" sz="2800" dirty="0">
                <a:solidFill>
                  <a:srgbClr val="EE7700"/>
                </a:solidFill>
                <a:effectLst>
                  <a:outerShdw blurRad="38100" dist="38100" dir="2700000" algn="tl">
                    <a:srgbClr val="000000">
                      <a:alpha val="43137"/>
                    </a:srgbClr>
                  </a:outerShdw>
                </a:effectLst>
              </a:rPr>
              <a:t> 4:19</a:t>
            </a:r>
            <a:endParaRPr lang="en-GB" sz="2800" dirty="0">
              <a:effectLst>
                <a:outerShdw blurRad="38100" dist="38100" dir="2700000" algn="tl">
                  <a:srgbClr val="000000">
                    <a:alpha val="43137"/>
                  </a:srgbClr>
                </a:outerShdw>
              </a:effectLst>
            </a:endParaRPr>
          </a:p>
          <a:p>
            <a:pPr marL="0" indent="0">
              <a:spcBef>
                <a:spcPts val="0"/>
              </a:spcBef>
              <a:buNone/>
            </a:pPr>
            <a:r>
              <a:rPr lang="en-GB" sz="2800" dirty="0">
                <a:effectLst>
                  <a:outerShdw blurRad="38100" dist="38100" dir="2700000" algn="tl">
                    <a:srgbClr val="000000">
                      <a:alpha val="43137"/>
                    </a:srgbClr>
                  </a:outerShdw>
                </a:effectLst>
              </a:rPr>
              <a:t>25) Having men's persons in admiration because of advantage</a:t>
            </a:r>
          </a:p>
          <a:p>
            <a:pPr>
              <a:spcBef>
                <a:spcPts val="0"/>
              </a:spcBef>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We are to be impartial – James 2:1-4</a:t>
            </a:r>
            <a:endParaRPr lang="en-GB" sz="2800" dirty="0">
              <a:effectLst>
                <a:outerShdw blurRad="38100" dist="38100" dir="2700000" algn="tl">
                  <a:srgbClr val="000000">
                    <a:alpha val="43137"/>
                  </a:srgbClr>
                </a:outerShdw>
              </a:effectLst>
            </a:endParaRPr>
          </a:p>
          <a:p>
            <a:pPr marL="0" indent="0">
              <a:buNone/>
            </a:pPr>
            <a:endParaRPr lang="en-GB" sz="2800" dirty="0"/>
          </a:p>
        </p:txBody>
      </p:sp>
    </p:spTree>
    <p:extLst>
      <p:ext uri="{BB962C8B-B14F-4D97-AF65-F5344CB8AC3E}">
        <p14:creationId xmlns:p14="http://schemas.microsoft.com/office/powerpoint/2010/main" val="2354835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reeform 3" descr="Stationery">
            <a:extLst>
              <a:ext uri="{FF2B5EF4-FFF2-40B4-BE49-F238E27FC236}">
                <a16:creationId xmlns:a16="http://schemas.microsoft.com/office/drawing/2014/main" id="{0652E888-7237-4517-9D78-CF539DD11719}"/>
              </a:ext>
            </a:extLst>
          </p:cNvPr>
          <p:cNvSpPr>
            <a:spLocks/>
          </p:cNvSpPr>
          <p:nvPr/>
        </p:nvSpPr>
        <p:spPr bwMode="auto">
          <a:xfrm>
            <a:off x="184149" y="188640"/>
            <a:ext cx="8775700" cy="3816424"/>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364" name="Rectangle 4">
            <a:extLst>
              <a:ext uri="{FF2B5EF4-FFF2-40B4-BE49-F238E27FC236}">
                <a16:creationId xmlns:a16="http://schemas.microsoft.com/office/drawing/2014/main" id="{77E8D44F-D0DD-4860-9169-03020D1C0D04}"/>
              </a:ext>
            </a:extLst>
          </p:cNvPr>
          <p:cNvSpPr>
            <a:spLocks noChangeArrowheads="1"/>
          </p:cNvSpPr>
          <p:nvPr/>
        </p:nvSpPr>
        <p:spPr bwMode="auto">
          <a:xfrm>
            <a:off x="433540" y="558265"/>
            <a:ext cx="8276919" cy="14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200" b="1" baseline="30000" dirty="0">
                <a:solidFill>
                  <a:srgbClr val="FF8000"/>
                </a:solidFill>
                <a:latin typeface="Dauphin" panose="0204050203030B020204" pitchFamily="18" charset="0"/>
              </a:rPr>
              <a:t>17 </a:t>
            </a:r>
            <a:r>
              <a:rPr lang="en-US" altLang="en-US" sz="3200" dirty="0">
                <a:solidFill>
                  <a:srgbClr val="000000"/>
                </a:solidFill>
                <a:latin typeface="Dauphin" panose="0204050203030B020204" pitchFamily="18" charset="0"/>
              </a:rPr>
              <a:t>But, beloved, remember ye the words which were spoken before of the apostles of our Lord Jesus Christ;   </a:t>
            </a:r>
          </a:p>
          <a:p>
            <a:pPr eaLnBrk="1" hangingPunct="1"/>
            <a:r>
              <a:rPr lang="en-GB" altLang="en-US" sz="3200" b="1" baseline="30000" dirty="0">
                <a:solidFill>
                  <a:srgbClr val="FF8000"/>
                </a:solidFill>
                <a:latin typeface="Dauphin" panose="0204050203030B020204" pitchFamily="18" charset="0"/>
              </a:rPr>
              <a:t>18 </a:t>
            </a:r>
            <a:r>
              <a:rPr lang="en-US" altLang="en-US" sz="3200" dirty="0">
                <a:solidFill>
                  <a:srgbClr val="000000"/>
                </a:solidFill>
                <a:latin typeface="Dauphin" panose="0204050203030B020204" pitchFamily="18" charset="0"/>
              </a:rPr>
              <a:t>How that they told you there should be mockers in the last time, who should walk after their own ungodly lusts.   </a:t>
            </a:r>
          </a:p>
        </p:txBody>
      </p:sp>
      <p:sp>
        <p:nvSpPr>
          <p:cNvPr id="3368965" name="Rectangle 5">
            <a:extLst>
              <a:ext uri="{FF2B5EF4-FFF2-40B4-BE49-F238E27FC236}">
                <a16:creationId xmlns:a16="http://schemas.microsoft.com/office/drawing/2014/main" id="{FC5C13B8-59A0-47E6-B26A-55B9F1BE3A10}"/>
              </a:ext>
            </a:extLst>
          </p:cNvPr>
          <p:cNvSpPr>
            <a:spLocks noChangeArrowheads="1"/>
          </p:cNvSpPr>
          <p:nvPr/>
        </p:nvSpPr>
        <p:spPr bwMode="auto">
          <a:xfrm>
            <a:off x="6444208" y="3198167"/>
            <a:ext cx="1880644"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Jude v17-18</a:t>
            </a:r>
          </a:p>
        </p:txBody>
      </p:sp>
      <p:sp>
        <p:nvSpPr>
          <p:cNvPr id="5" name="Content Placeholder 7">
            <a:extLst>
              <a:ext uri="{FF2B5EF4-FFF2-40B4-BE49-F238E27FC236}">
                <a16:creationId xmlns:a16="http://schemas.microsoft.com/office/drawing/2014/main" id="{F5D5F57B-82F3-4BD4-B0F8-3DD8924D9083}"/>
              </a:ext>
            </a:extLst>
          </p:cNvPr>
          <p:cNvSpPr>
            <a:spLocks noGrp="1"/>
          </p:cNvSpPr>
          <p:nvPr>
            <p:ph idx="1"/>
          </p:nvPr>
        </p:nvSpPr>
        <p:spPr>
          <a:xfrm>
            <a:off x="585788" y="4171950"/>
            <a:ext cx="7772400" cy="1828800"/>
          </a:xfrm>
        </p:spPr>
        <p:txBody>
          <a:bodyPr/>
          <a:lstStyle/>
          <a:p>
            <a:r>
              <a:rPr lang="en-GB" altLang="en-US" dirty="0"/>
              <a:t>Jude quotes from 2 Peter 3:3</a:t>
            </a:r>
          </a:p>
          <a:p>
            <a:pPr lvl="1"/>
            <a:r>
              <a:rPr lang="en-GB" altLang="en-US" dirty="0"/>
              <a:t>Quoting it as scripture!</a:t>
            </a:r>
          </a:p>
        </p:txBody>
      </p:sp>
    </p:spTree>
    <p:extLst>
      <p:ext uri="{BB962C8B-B14F-4D97-AF65-F5344CB8AC3E}">
        <p14:creationId xmlns:p14="http://schemas.microsoft.com/office/powerpoint/2010/main" val="311354162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reeform 3" descr="Stationery">
            <a:extLst>
              <a:ext uri="{FF2B5EF4-FFF2-40B4-BE49-F238E27FC236}">
                <a16:creationId xmlns:a16="http://schemas.microsoft.com/office/drawing/2014/main" id="{0652E888-7237-4517-9D78-CF539DD11719}"/>
              </a:ext>
            </a:extLst>
          </p:cNvPr>
          <p:cNvSpPr>
            <a:spLocks/>
          </p:cNvSpPr>
          <p:nvPr/>
        </p:nvSpPr>
        <p:spPr bwMode="auto">
          <a:xfrm>
            <a:off x="184149" y="188640"/>
            <a:ext cx="8775700" cy="1800200"/>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364" name="Rectangle 4">
            <a:extLst>
              <a:ext uri="{FF2B5EF4-FFF2-40B4-BE49-F238E27FC236}">
                <a16:creationId xmlns:a16="http://schemas.microsoft.com/office/drawing/2014/main" id="{77E8D44F-D0DD-4860-9169-03020D1C0D04}"/>
              </a:ext>
            </a:extLst>
          </p:cNvPr>
          <p:cNvSpPr>
            <a:spLocks noChangeArrowheads="1"/>
          </p:cNvSpPr>
          <p:nvPr/>
        </p:nvSpPr>
        <p:spPr bwMode="auto">
          <a:xfrm>
            <a:off x="433540" y="558265"/>
            <a:ext cx="8276919" cy="14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sz="3000" b="1" baseline="30000" dirty="0">
                <a:solidFill>
                  <a:srgbClr val="FF8000"/>
                </a:solidFill>
                <a:latin typeface="Dauphin" panose="0204050203030B020204" pitchFamily="18" charset="0"/>
              </a:rPr>
              <a:t>19</a:t>
            </a:r>
            <a:r>
              <a:rPr lang="en-GB" altLang="en-US" sz="3200" dirty="0">
                <a:solidFill>
                  <a:srgbClr val="000000"/>
                </a:solidFill>
                <a:latin typeface="Dauphin" panose="0204050203030B020204" pitchFamily="18" charset="0"/>
              </a:rPr>
              <a:t> </a:t>
            </a:r>
            <a:r>
              <a:rPr lang="en-US" altLang="en-US" sz="3200" dirty="0">
                <a:solidFill>
                  <a:srgbClr val="000000"/>
                </a:solidFill>
                <a:latin typeface="Dauphin" panose="0204050203030B020204" pitchFamily="18" charset="0"/>
              </a:rPr>
              <a:t>These be they who separate themselves, sensual, having not the Spirit.  </a:t>
            </a:r>
          </a:p>
        </p:txBody>
      </p:sp>
      <p:sp>
        <p:nvSpPr>
          <p:cNvPr id="3368965" name="Rectangle 5">
            <a:extLst>
              <a:ext uri="{FF2B5EF4-FFF2-40B4-BE49-F238E27FC236}">
                <a16:creationId xmlns:a16="http://schemas.microsoft.com/office/drawing/2014/main" id="{FC5C13B8-59A0-47E6-B26A-55B9F1BE3A10}"/>
              </a:ext>
            </a:extLst>
          </p:cNvPr>
          <p:cNvSpPr>
            <a:spLocks noChangeArrowheads="1"/>
          </p:cNvSpPr>
          <p:nvPr/>
        </p:nvSpPr>
        <p:spPr bwMode="auto">
          <a:xfrm>
            <a:off x="6588224" y="1196752"/>
            <a:ext cx="1435008" cy="46166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Jude v19</a:t>
            </a:r>
          </a:p>
        </p:txBody>
      </p:sp>
      <p:sp>
        <p:nvSpPr>
          <p:cNvPr id="5" name="Content Placeholder 7">
            <a:extLst>
              <a:ext uri="{FF2B5EF4-FFF2-40B4-BE49-F238E27FC236}">
                <a16:creationId xmlns:a16="http://schemas.microsoft.com/office/drawing/2014/main" id="{F96660AA-933F-4E0A-A424-AD331CADA85C}"/>
              </a:ext>
            </a:extLst>
          </p:cNvPr>
          <p:cNvSpPr>
            <a:spLocks noGrp="1"/>
          </p:cNvSpPr>
          <p:nvPr>
            <p:ph idx="1"/>
          </p:nvPr>
        </p:nvSpPr>
        <p:spPr>
          <a:xfrm>
            <a:off x="435170" y="2296904"/>
            <a:ext cx="7953253" cy="1828800"/>
          </a:xfrm>
        </p:spPr>
        <p:txBody>
          <a:bodyPr/>
          <a:lstStyle/>
          <a:p>
            <a:r>
              <a:rPr lang="en-GB" altLang="en-US" dirty="0"/>
              <a:t>The natural carnal mind wants to be a ‘free spirit’ so it can be removed from the burden of accountability! </a:t>
            </a:r>
          </a:p>
          <a:p>
            <a:r>
              <a:rPr lang="en-GB" altLang="en-US" dirty="0"/>
              <a:t>The world’s motto is </a:t>
            </a:r>
          </a:p>
          <a:p>
            <a:pPr lvl="1"/>
            <a:r>
              <a:rPr lang="en-GB" altLang="en-US" dirty="0"/>
              <a:t>‘If it feels good do it”</a:t>
            </a:r>
          </a:p>
          <a:p>
            <a:pPr lvl="1"/>
            <a:r>
              <a:rPr lang="en-GB" altLang="en-US" dirty="0"/>
              <a:t>“If it makes you happy, it can’t be that bad”</a:t>
            </a:r>
          </a:p>
          <a:p>
            <a:pPr lvl="1"/>
            <a:r>
              <a:rPr lang="en-GB" altLang="en-US" dirty="0"/>
              <a:t>“live for the moment”</a:t>
            </a:r>
          </a:p>
          <a:p>
            <a:endParaRPr lang="en-GB" altLang="en-US" dirty="0"/>
          </a:p>
        </p:txBody>
      </p:sp>
    </p:spTree>
    <p:extLst>
      <p:ext uri="{BB962C8B-B14F-4D97-AF65-F5344CB8AC3E}">
        <p14:creationId xmlns:p14="http://schemas.microsoft.com/office/powerpoint/2010/main" val="353583587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C2F216-B951-46BD-BB39-B32EBF5862A3}"/>
              </a:ext>
            </a:extLst>
          </p:cNvPr>
          <p:cNvPicPr>
            <a:picLocks noChangeAspect="1"/>
          </p:cNvPicPr>
          <p:nvPr/>
        </p:nvPicPr>
        <p:blipFill>
          <a:blip r:embed="rId2">
            <a:alphaModFix amt="54000"/>
          </a:blip>
          <a:stretch>
            <a:fillRect/>
          </a:stretch>
        </p:blipFill>
        <p:spPr>
          <a:xfrm>
            <a:off x="-15227" y="0"/>
            <a:ext cx="9167656" cy="6858000"/>
          </a:xfrm>
          <a:prstGeom prst="rect">
            <a:avLst/>
          </a:prstGeom>
        </p:spPr>
      </p:pic>
      <p:sp>
        <p:nvSpPr>
          <p:cNvPr id="2" name="Title 1">
            <a:extLst>
              <a:ext uri="{FF2B5EF4-FFF2-40B4-BE49-F238E27FC236}">
                <a16:creationId xmlns:a16="http://schemas.microsoft.com/office/drawing/2014/main" id="{B61FE263-0F14-4E00-8675-04286EBF85D1}"/>
              </a:ext>
            </a:extLst>
          </p:cNvPr>
          <p:cNvSpPr>
            <a:spLocks noGrp="1"/>
          </p:cNvSpPr>
          <p:nvPr>
            <p:ph type="title"/>
          </p:nvPr>
        </p:nvSpPr>
        <p:spPr/>
        <p:txBody>
          <a:bodyPr/>
          <a:lstStyle/>
          <a:p>
            <a:r>
              <a:rPr lang="en-GB" dirty="0"/>
              <a:t>Character of Apostates</a:t>
            </a:r>
          </a:p>
        </p:txBody>
      </p:sp>
      <p:sp>
        <p:nvSpPr>
          <p:cNvPr id="3" name="Content Placeholder 2">
            <a:extLst>
              <a:ext uri="{FF2B5EF4-FFF2-40B4-BE49-F238E27FC236}">
                <a16:creationId xmlns:a16="http://schemas.microsoft.com/office/drawing/2014/main" id="{062493A2-4F6B-45CA-B4C7-75207463919A}"/>
              </a:ext>
            </a:extLst>
          </p:cNvPr>
          <p:cNvSpPr>
            <a:spLocks noGrp="1"/>
          </p:cNvSpPr>
          <p:nvPr>
            <p:ph idx="1"/>
          </p:nvPr>
        </p:nvSpPr>
        <p:spPr>
          <a:xfrm>
            <a:off x="685800" y="1124744"/>
            <a:ext cx="7918648" cy="4114800"/>
          </a:xfrm>
        </p:spPr>
        <p:txBody>
          <a:bodyPr/>
          <a:lstStyle/>
          <a:p>
            <a:pPr marL="0" indent="0">
              <a:buNone/>
            </a:pPr>
            <a:r>
              <a:rPr lang="en-GB" sz="2800" dirty="0">
                <a:effectLst>
                  <a:outerShdw blurRad="38100" dist="38100" dir="2700000" algn="tl">
                    <a:srgbClr val="000000">
                      <a:alpha val="43137"/>
                    </a:srgbClr>
                  </a:outerShdw>
                </a:effectLst>
              </a:rPr>
              <a:t>26) Mockers</a:t>
            </a:r>
          </a:p>
          <a:p>
            <a:pPr>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as Peter had foretold</a:t>
            </a:r>
          </a:p>
          <a:p>
            <a:pPr marL="0" indent="0">
              <a:buNone/>
            </a:pPr>
            <a:r>
              <a:rPr lang="en-GB" sz="2800" dirty="0">
                <a:effectLst>
                  <a:outerShdw blurRad="38100" dist="38100" dir="2700000" algn="tl">
                    <a:srgbClr val="000000">
                      <a:alpha val="43137"/>
                    </a:srgbClr>
                  </a:outerShdw>
                </a:effectLst>
              </a:rPr>
              <a:t>27) Walking after ungodly lusts</a:t>
            </a:r>
          </a:p>
          <a:p>
            <a:pPr>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as opposed to walking in the Spirit/ in the Way</a:t>
            </a:r>
            <a:endParaRPr lang="en-GB" sz="2800" dirty="0">
              <a:effectLst>
                <a:outerShdw blurRad="38100" dist="38100" dir="2700000" algn="tl">
                  <a:srgbClr val="000000">
                    <a:alpha val="43137"/>
                  </a:srgbClr>
                </a:outerShdw>
              </a:effectLst>
            </a:endParaRPr>
          </a:p>
          <a:p>
            <a:pPr marL="0" indent="0">
              <a:buNone/>
            </a:pPr>
            <a:r>
              <a:rPr lang="en-GB" sz="2800" dirty="0">
                <a:effectLst>
                  <a:outerShdw blurRad="38100" dist="38100" dir="2700000" algn="tl">
                    <a:srgbClr val="000000">
                      <a:alpha val="43137"/>
                    </a:srgbClr>
                  </a:outerShdw>
                </a:effectLst>
              </a:rPr>
              <a:t>28) Separate themselves</a:t>
            </a:r>
          </a:p>
          <a:p>
            <a:pPr>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To avoid accountability </a:t>
            </a:r>
            <a:endParaRPr lang="en-GB" sz="2800" dirty="0">
              <a:effectLst>
                <a:outerShdw blurRad="38100" dist="38100" dir="2700000" algn="tl">
                  <a:srgbClr val="000000">
                    <a:alpha val="43137"/>
                  </a:srgbClr>
                </a:outerShdw>
              </a:effectLst>
            </a:endParaRPr>
          </a:p>
          <a:p>
            <a:pPr marL="0" indent="0">
              <a:buNone/>
            </a:pPr>
            <a:r>
              <a:rPr lang="en-GB" sz="2800" dirty="0">
                <a:effectLst>
                  <a:outerShdw blurRad="38100" dist="38100" dir="2700000" algn="tl">
                    <a:srgbClr val="000000">
                      <a:alpha val="43137"/>
                    </a:srgbClr>
                  </a:outerShdw>
                </a:effectLst>
              </a:rPr>
              <a:t>29) Sensual </a:t>
            </a:r>
          </a:p>
          <a:p>
            <a:pPr>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Their ‘freedom’ is actually bondage  </a:t>
            </a:r>
            <a:endParaRPr lang="en-GB" sz="2800" dirty="0">
              <a:effectLst>
                <a:outerShdw blurRad="38100" dist="38100" dir="2700000" algn="tl">
                  <a:srgbClr val="000000">
                    <a:alpha val="43137"/>
                  </a:srgbClr>
                </a:outerShdw>
              </a:effectLst>
            </a:endParaRPr>
          </a:p>
          <a:p>
            <a:pPr marL="0" indent="0">
              <a:buNone/>
            </a:pPr>
            <a:r>
              <a:rPr lang="en-GB" sz="2800" dirty="0">
                <a:effectLst>
                  <a:outerShdw blurRad="38100" dist="38100" dir="2700000" algn="tl">
                    <a:srgbClr val="000000">
                      <a:alpha val="43137"/>
                    </a:srgbClr>
                  </a:outerShdw>
                </a:effectLst>
              </a:rPr>
              <a:t>30) Without the Spirit</a:t>
            </a:r>
          </a:p>
          <a:p>
            <a:pPr>
              <a:buFont typeface="Arial" panose="020B0604020202020204" pitchFamily="34" charset="0"/>
              <a:buChar char="‒"/>
            </a:pPr>
            <a:r>
              <a:rPr lang="en-GB" sz="2800" dirty="0">
                <a:solidFill>
                  <a:srgbClr val="EE7700"/>
                </a:solidFill>
                <a:effectLst>
                  <a:outerShdw blurRad="38100" dist="38100" dir="2700000" algn="tl">
                    <a:srgbClr val="000000">
                      <a:alpha val="43137"/>
                    </a:srgbClr>
                  </a:outerShdw>
                </a:effectLst>
              </a:rPr>
              <a:t>Therefore they cannot discern </a:t>
            </a:r>
            <a:endParaRPr lang="en-GB" sz="2800" dirty="0">
              <a:effectLst>
                <a:outerShdw blurRad="38100" dist="38100" dir="2700000" algn="tl">
                  <a:srgbClr val="000000">
                    <a:alpha val="43137"/>
                  </a:srgbClr>
                </a:outerShdw>
              </a:effectLst>
            </a:endParaRPr>
          </a:p>
          <a:p>
            <a:pPr marL="0" indent="0">
              <a:buNone/>
            </a:pPr>
            <a:endParaRPr lang="en-GB"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50750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3D7203E-42A8-445F-8A64-CC145AE51AB9}"/>
              </a:ext>
            </a:extLst>
          </p:cNvPr>
          <p:cNvSpPr/>
          <p:nvPr/>
        </p:nvSpPr>
        <p:spPr>
          <a:xfrm flipH="1" flipV="1">
            <a:off x="334092" y="392472"/>
            <a:ext cx="8328836" cy="6078202"/>
          </a:xfrm>
          <a:prstGeom prst="rect">
            <a:avLst/>
          </a:prstGeom>
          <a:solidFill>
            <a:schemeClr val="bg2">
              <a:lumMod val="85000"/>
              <a:lumOff val="15000"/>
            </a:schemeClr>
          </a:solidFill>
          <a:ln w="9525" cap="flat" cmpd="sng" algn="ctr">
            <a:noFill/>
            <a:prstDash val="solid"/>
          </a:ln>
          <a:effectLst/>
          <a:scene3d>
            <a:camera prst="orthographicFront">
              <a:rot lat="0" lon="0" rev="300000"/>
            </a:camera>
            <a:lightRig rig="threePt" dir="t"/>
          </a:scene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Times New Roman"/>
            </a:endParaRPr>
          </a:p>
        </p:txBody>
      </p:sp>
      <p:sp>
        <p:nvSpPr>
          <p:cNvPr id="14" name="Rectangle 7">
            <a:extLst>
              <a:ext uri="{FF2B5EF4-FFF2-40B4-BE49-F238E27FC236}">
                <a16:creationId xmlns:a16="http://schemas.microsoft.com/office/drawing/2014/main" id="{0C23EC07-2FC5-4C6C-979B-E0A04AB5C340}"/>
              </a:ext>
            </a:extLst>
          </p:cNvPr>
          <p:cNvSpPr>
            <a:spLocks noChangeArrowheads="1"/>
          </p:cNvSpPr>
          <p:nvPr/>
        </p:nvSpPr>
        <p:spPr bwMode="auto">
          <a:xfrm>
            <a:off x="5736624" y="345480"/>
            <a:ext cx="279581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8000" b="0" i="0" u="none" strike="noStrike" kern="1200" cap="none" spc="0" normalizeH="0" baseline="0" noProof="0" dirty="0" bmk="_Toc461042562">
                <a:ln>
                  <a:noFill/>
                </a:ln>
                <a:solidFill>
                  <a:srgbClr val="FFFFFF"/>
                </a:solidFill>
                <a:effectLst/>
                <a:uLnTx/>
                <a:uFillTx/>
                <a:latin typeface="Gill Sans Nova Light" panose="020B0302020104020203" pitchFamily="34" charset="0"/>
                <a:ea typeface="Cambria" panose="02040503050406030204" pitchFamily="18" charset="0"/>
                <a:cs typeface="Times New Roman" panose="02020603050405020304" pitchFamily="18" charset="0"/>
              </a:rPr>
              <a:t>Jude</a:t>
            </a:r>
            <a:endParaRPr kumimoji="0" lang="en-GB" altLang="en-US" sz="4400" b="0" i="0" u="none" strike="noStrike" kern="1200" cap="none" spc="0" normalizeH="0" baseline="0" noProof="0" dirty="0">
              <a:ln>
                <a:noFill/>
              </a:ln>
              <a:solidFill>
                <a:srgbClr val="FFFFFF"/>
              </a:solidFill>
              <a:effectLst/>
              <a:uLnTx/>
              <a:uFillTx/>
              <a:latin typeface="Gill Sans Nova Light" panose="020B0302020104020203" pitchFamily="34" charset="0"/>
              <a:ea typeface="+mn-ea"/>
              <a:cs typeface="Times New Roman" panose="02020603050405020304" pitchFamily="18" charset="0"/>
            </a:endParaRPr>
          </a:p>
        </p:txBody>
      </p:sp>
      <p:pic>
        <p:nvPicPr>
          <p:cNvPr id="15" name="Picture 14" descr="http://ccsouth.wpengine.netdna-cdn.com/wp-content/themes/ccsouthbay/images/dove.png">
            <a:extLst>
              <a:ext uri="{FF2B5EF4-FFF2-40B4-BE49-F238E27FC236}">
                <a16:creationId xmlns:a16="http://schemas.microsoft.com/office/drawing/2014/main" id="{6C551616-A51F-43C1-9D00-3299DAD0971B}"/>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8574785" y="123944"/>
            <a:ext cx="422235" cy="35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2">
            <a:extLst>
              <a:ext uri="{FF2B5EF4-FFF2-40B4-BE49-F238E27FC236}">
                <a16:creationId xmlns:a16="http://schemas.microsoft.com/office/drawing/2014/main" id="{7CEF7691-C889-4560-A8F2-FE78DE23F973}"/>
              </a:ext>
            </a:extLst>
          </p:cNvPr>
          <p:cNvSpPr txBox="1">
            <a:spLocks noChangeArrowheads="1"/>
          </p:cNvSpPr>
          <p:nvPr/>
        </p:nvSpPr>
        <p:spPr bwMode="auto">
          <a:xfrm>
            <a:off x="4338666" y="5507304"/>
            <a:ext cx="46217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GB" sz="2800" b="0" i="0" u="none" strike="noStrike" kern="1200" cap="none" spc="0" normalizeH="0" baseline="0" noProof="0" dirty="0">
                <a:ln>
                  <a:noFill/>
                </a:ln>
                <a:solidFill>
                  <a:srgbClr val="B293DE"/>
                </a:solidFill>
                <a:effectLst>
                  <a:outerShdw blurRad="38100" dist="38100" dir="2700000" algn="tl">
                    <a:srgbClr val="000000">
                      <a:alpha val="43137"/>
                    </a:srgbClr>
                  </a:outerShdw>
                </a:effectLst>
                <a:uLnTx/>
                <a:uFillTx/>
                <a:latin typeface="Segoe Print" panose="02000600000000000000" pitchFamily="2" charset="0"/>
                <a:ea typeface="+mn-ea"/>
                <a:cs typeface="Times New Roman" panose="02020603050405020304" pitchFamily="18" charset="0"/>
              </a:rPr>
              <a:t>…a verse by verse study</a:t>
            </a:r>
          </a:p>
        </p:txBody>
      </p:sp>
      <p:cxnSp>
        <p:nvCxnSpPr>
          <p:cNvPr id="16" name="Straight Connector 15">
            <a:extLst>
              <a:ext uri="{FF2B5EF4-FFF2-40B4-BE49-F238E27FC236}">
                <a16:creationId xmlns:a16="http://schemas.microsoft.com/office/drawing/2014/main" id="{5061E0D3-DCA2-425D-9DF3-22FAB929A4F9}"/>
              </a:ext>
            </a:extLst>
          </p:cNvPr>
          <p:cNvCxnSpPr>
            <a:cxnSpLocks/>
          </p:cNvCxnSpPr>
          <p:nvPr/>
        </p:nvCxnSpPr>
        <p:spPr bwMode="auto">
          <a:xfrm>
            <a:off x="-34314" y="1844825"/>
            <a:ext cx="9178314" cy="0"/>
          </a:xfrm>
          <a:prstGeom prst="line">
            <a:avLst/>
          </a:prstGeom>
          <a:noFill/>
          <a:ln w="28575" cap="flat" cmpd="sng" algn="ctr">
            <a:solidFill>
              <a:srgbClr val="B293DE"/>
            </a:solidFill>
            <a:prstDash val="solid"/>
            <a:round/>
            <a:headEnd type="none" w="med" len="med"/>
            <a:tailEnd type="none" w="med" len="med"/>
          </a:ln>
        </p:spPr>
      </p:cxnSp>
      <p:pic>
        <p:nvPicPr>
          <p:cNvPr id="12" name="Picture 11">
            <a:extLst>
              <a:ext uri="{FF2B5EF4-FFF2-40B4-BE49-F238E27FC236}">
                <a16:creationId xmlns:a16="http://schemas.microsoft.com/office/drawing/2014/main" id="{6AE5372B-F2B3-4241-875D-21F32E406E91}"/>
              </a:ext>
            </a:extLst>
          </p:cNvPr>
          <p:cNvPicPr>
            <a:picLocks noChangeAspect="1"/>
          </p:cNvPicPr>
          <p:nvPr/>
        </p:nvPicPr>
        <p:blipFill>
          <a:blip r:embed="rId3">
            <a:duotone>
              <a:prstClr val="black"/>
              <a:srgbClr val="7030A0">
                <a:tint val="45000"/>
                <a:satMod val="400000"/>
              </a:srgbClr>
            </a:duotone>
          </a:blip>
          <a:stretch>
            <a:fillRect/>
          </a:stretch>
        </p:blipFill>
        <p:spPr>
          <a:xfrm>
            <a:off x="-283932" y="-76523"/>
            <a:ext cx="3089308" cy="1897852"/>
          </a:xfrm>
          <a:prstGeom prst="rect">
            <a:avLst/>
          </a:prstGeom>
        </p:spPr>
      </p:pic>
      <p:pic>
        <p:nvPicPr>
          <p:cNvPr id="4" name="Picture 3">
            <a:extLst>
              <a:ext uri="{FF2B5EF4-FFF2-40B4-BE49-F238E27FC236}">
                <a16:creationId xmlns:a16="http://schemas.microsoft.com/office/drawing/2014/main" id="{FB56B023-2D09-4153-84B5-C3BA008AE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203" b="62283" l="9909" r="89939">
                        <a14:foregroundMark x1="18293" y1="23325" x2="18293" y2="23325"/>
                        <a14:foregroundMark x1="17073" y1="46154" x2="17073" y2="46154"/>
                        <a14:foregroundMark x1="40396" y1="21092" x2="40396" y2="21092"/>
                        <a14:foregroundMark x1="46646" y1="49380" x2="46646" y2="49380"/>
                        <a14:foregroundMark x1="46341" y1="23325" x2="46341" y2="23325"/>
                        <a14:foregroundMark x1="53659" y1="53350" x2="53659" y2="53350"/>
                        <a14:foregroundMark x1="63720" y1="24814" x2="63720" y2="24814"/>
                        <a14:foregroundMark x1="69360" y1="27792" x2="69360" y2="27792"/>
                        <a14:foregroundMark x1="66159" y1="50372" x2="66159" y2="50372"/>
                        <a14:foregroundMark x1="52896" y1="62283" x2="52896" y2="62283"/>
                      </a14:backgroundRemoval>
                    </a14:imgEffect>
                  </a14:imgLayer>
                </a14:imgProps>
              </a:ext>
            </a:extLst>
          </a:blip>
          <a:srcRect b="36491"/>
          <a:stretch/>
        </p:blipFill>
        <p:spPr>
          <a:xfrm>
            <a:off x="-283932" y="-80571"/>
            <a:ext cx="3089308" cy="1205314"/>
          </a:xfrm>
          <a:prstGeom prst="rect">
            <a:avLst/>
          </a:prstGeom>
        </p:spPr>
      </p:pic>
      <p:pic>
        <p:nvPicPr>
          <p:cNvPr id="2" name="Picture 1">
            <a:extLst>
              <a:ext uri="{FF2B5EF4-FFF2-40B4-BE49-F238E27FC236}">
                <a16:creationId xmlns:a16="http://schemas.microsoft.com/office/drawing/2014/main" id="{D57BAC7D-0910-4BA1-9822-2AE983BDF419}"/>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Lst>
          </a:blip>
          <a:srcRect t="1" b="27636"/>
          <a:stretch/>
        </p:blipFill>
        <p:spPr>
          <a:xfrm>
            <a:off x="10808" y="1866390"/>
            <a:ext cx="9107424" cy="3443437"/>
          </a:xfrm>
          <a:prstGeom prst="rect">
            <a:avLst/>
          </a:prstGeom>
        </p:spPr>
      </p:pic>
      <p:cxnSp>
        <p:nvCxnSpPr>
          <p:cNvPr id="17" name="Straight Connector 16">
            <a:extLst>
              <a:ext uri="{FF2B5EF4-FFF2-40B4-BE49-F238E27FC236}">
                <a16:creationId xmlns:a16="http://schemas.microsoft.com/office/drawing/2014/main" id="{BB27B4C6-F6B7-4267-B7E6-D6D16F4A9287}"/>
              </a:ext>
            </a:extLst>
          </p:cNvPr>
          <p:cNvCxnSpPr>
            <a:cxnSpLocks/>
          </p:cNvCxnSpPr>
          <p:nvPr/>
        </p:nvCxnSpPr>
        <p:spPr bwMode="auto">
          <a:xfrm>
            <a:off x="0" y="5309831"/>
            <a:ext cx="9178314" cy="0"/>
          </a:xfrm>
          <a:prstGeom prst="line">
            <a:avLst/>
          </a:prstGeom>
          <a:noFill/>
          <a:ln w="28575" cap="flat" cmpd="sng" algn="ctr">
            <a:solidFill>
              <a:srgbClr val="B293DE"/>
            </a:solidFill>
            <a:prstDash val="solid"/>
            <a:round/>
            <a:headEnd type="none" w="med" len="med"/>
            <a:tailEnd type="none" w="med" len="med"/>
          </a:ln>
        </p:spPr>
      </p:cxnSp>
      <p:sp>
        <p:nvSpPr>
          <p:cNvPr id="3" name="TextBox 2">
            <a:extLst>
              <a:ext uri="{FF2B5EF4-FFF2-40B4-BE49-F238E27FC236}">
                <a16:creationId xmlns:a16="http://schemas.microsoft.com/office/drawing/2014/main" id="{94280B8F-F1A2-4335-AE59-A561675B3494}"/>
              </a:ext>
            </a:extLst>
          </p:cNvPr>
          <p:cNvSpPr txBox="1"/>
          <p:nvPr/>
        </p:nvSpPr>
        <p:spPr>
          <a:xfrm>
            <a:off x="815491" y="3531338"/>
            <a:ext cx="7877478" cy="132343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To be continued…</a:t>
            </a:r>
            <a:endParaRPr kumimoji="0" lang="en-GB" sz="8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496346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5"/>
          <p:cNvSpPr>
            <a:spLocks noChangeArrowheads="1"/>
          </p:cNvSpPr>
          <p:nvPr/>
        </p:nvSpPr>
        <p:spPr bwMode="auto">
          <a:xfrm>
            <a:off x="0" y="0"/>
            <a:ext cx="9144000" cy="6858000"/>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186371" name="Picture 10" descr="G:\My Pictures\DCF\dov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836613"/>
            <a:ext cx="17494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997075" y="6094413"/>
            <a:ext cx="5405438" cy="58420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3200" b="0" i="0" u="none" strike="noStrike" kern="1200" cap="none" spc="0" normalizeH="0" baseline="0" noProof="0" dirty="0">
                <a:ln>
                  <a:noFill/>
                </a:ln>
                <a:solidFill>
                  <a:srgbClr val="D8D8D8">
                    <a:lumMod val="25000"/>
                  </a:srgbClr>
                </a:solidFill>
                <a:effectLst/>
                <a:uLnTx/>
                <a:uFillTx/>
                <a:latin typeface="Tempus Sans ITC" pitchFamily="82" charset="0"/>
                <a:ea typeface="Verdana" pitchFamily="34" charset="0"/>
                <a:cs typeface="Verdana" pitchFamily="34" charset="0"/>
              </a:rPr>
              <a:t>www.calvaryportsmouth.co.uk</a:t>
            </a:r>
            <a:endParaRPr kumimoji="0" lang="en-US" sz="3200" b="0" i="0" u="none" strike="noStrike" kern="1200" cap="none" spc="0" normalizeH="0" baseline="0" noProof="0" dirty="0">
              <a:ln>
                <a:noFill/>
              </a:ln>
              <a:solidFill>
                <a:srgbClr val="D8D8D8">
                  <a:lumMod val="25000"/>
                </a:srgbClr>
              </a:solidFill>
              <a:effectLst/>
              <a:uLnTx/>
              <a:uFillTx/>
              <a:latin typeface="Tempus Sans ITC" pitchFamily="82" charset="0"/>
              <a:ea typeface="Verdana" pitchFamily="34" charset="0"/>
              <a:cs typeface="Verdana" pitchFamily="34" charset="0"/>
            </a:endParaRPr>
          </a:p>
        </p:txBody>
      </p:sp>
      <p:pic>
        <p:nvPicPr>
          <p:cNvPr id="186373" name="Picture 13" descr="Calvary Portsmouth Banner.png"/>
          <p:cNvPicPr>
            <a:picLocks noChangeAspect="1"/>
          </p:cNvPicPr>
          <p:nvPr/>
        </p:nvPicPr>
        <p:blipFill>
          <a:blip r:embed="rId4">
            <a:extLst>
              <a:ext uri="{28A0092B-C50C-407E-A947-70E740481C1C}">
                <a14:useLocalDpi xmlns:a14="http://schemas.microsoft.com/office/drawing/2010/main" val="0"/>
              </a:ext>
            </a:extLst>
          </a:blip>
          <a:srcRect l="2" r="47055"/>
          <a:stretch>
            <a:fillRect/>
          </a:stretch>
        </p:blipFill>
        <p:spPr bwMode="auto">
          <a:xfrm>
            <a:off x="2843213" y="2339975"/>
            <a:ext cx="493712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4" name="Rectangle 7"/>
          <p:cNvSpPr>
            <a:spLocks noChangeArrowheads="1"/>
          </p:cNvSpPr>
          <p:nvPr/>
        </p:nvSpPr>
        <p:spPr bwMode="auto">
          <a:xfrm>
            <a:off x="2411760" y="812319"/>
            <a:ext cx="4198938" cy="3705225"/>
          </a:xfrm>
          <a:prstGeom prst="rect">
            <a:avLst/>
          </a:prstGeom>
          <a:solidFill>
            <a:schemeClr val="tx1">
              <a:alpha val="45097"/>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02900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9_ppt952F.tmp">
  <a:themeElements>
    <a:clrScheme name="Custom 3">
      <a:dk1>
        <a:srgbClr val="000000"/>
      </a:dk1>
      <a:lt1>
        <a:srgbClr val="D8D8D8"/>
      </a:lt1>
      <a:dk2>
        <a:srgbClr val="BAFFBA"/>
      </a:dk2>
      <a:lt2>
        <a:srgbClr val="000000"/>
      </a:lt2>
      <a:accent1>
        <a:srgbClr val="FFFFFF"/>
      </a:accent1>
      <a:accent2>
        <a:srgbClr val="8DC6FF"/>
      </a:accent2>
      <a:accent3>
        <a:srgbClr val="000000"/>
      </a:accent3>
      <a:accent4>
        <a:srgbClr val="000000"/>
      </a:accent4>
      <a:accent5>
        <a:srgbClr val="FFFFFF"/>
      </a:accent5>
      <a:accent6>
        <a:srgbClr val="7FB3E7"/>
      </a:accent6>
      <a:hlink>
        <a:srgbClr val="0066CC"/>
      </a:hlink>
      <a:folHlink>
        <a:srgbClr val="00A800"/>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0000" tIns="46800" rIns="90000" bIns="4680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0" lang="en-GB" sz="1200" b="0" i="0" u="none" strike="noStrike" cap="none" normalizeH="0" baseline="0" smtClean="0">
            <a:ln>
              <a:noFill/>
            </a:ln>
            <a:solidFill>
              <a:schemeClr val="bg1"/>
            </a:solidFill>
            <a:effectLst>
              <a:outerShdw blurRad="38100" dist="38100" dir="2700000" algn="tl">
                <a:srgbClr val="000000">
                  <a:alpha val="43137"/>
                </a:srgbClr>
              </a:outerShdw>
            </a:effectLst>
            <a:latin typeface="Verdana" panose="020B0604030504040204"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0000" tIns="46800" rIns="90000" bIns="4680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0" lang="en-GB" sz="1200" b="0" i="0" u="none" strike="noStrike" cap="none" normalizeH="0" baseline="0" smtClean="0">
            <a:ln>
              <a:noFill/>
            </a:ln>
            <a:solidFill>
              <a:schemeClr val="bg1"/>
            </a:solidFill>
            <a:effectLst>
              <a:outerShdw blurRad="38100" dist="38100" dir="2700000" algn="tl">
                <a:srgbClr val="000000">
                  <a:alpha val="43137"/>
                </a:srgbClr>
              </a:outerShdw>
            </a:effectLst>
            <a:latin typeface="Verdana" panose="020B060403050404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FFFFFF"/>
        </a:dk1>
        <a:lt1>
          <a:srgbClr val="FFFFFF"/>
        </a:lt1>
        <a:dk2>
          <a:srgbClr val="000000"/>
        </a:dk2>
        <a:lt2>
          <a:srgbClr val="00000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Default Design">
  <a:themeElements>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82880" tIns="91440" rIns="182880" bIns="91440" numCol="1" anchor="t" anchorCtr="0" compatLnSpc="1">
        <a:prstTxWarp prst="textNoShape">
          <a:avLst/>
        </a:prstTxWarp>
        <a:spAutoFit/>
      </a:bodyPr>
      <a:lstStyle>
        <a:defPPr marL="0" marR="0" indent="0" algn="l" defTabSz="1828800" rtl="0" eaLnBrk="1" fontAlgn="base" latinLnBrk="0" hangingPunct="1">
          <a:lnSpc>
            <a:spcPct val="100000"/>
          </a:lnSpc>
          <a:spcBef>
            <a:spcPct val="20000"/>
          </a:spcBef>
          <a:spcAft>
            <a:spcPct val="0"/>
          </a:spcAft>
          <a:buClrTx/>
          <a:buSzTx/>
          <a:buFontTx/>
          <a:buChar char="•"/>
          <a:tabLst/>
          <a:defRPr kumimoji="0" lang="en-US" sz="8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82880" tIns="91440" rIns="182880" bIns="91440" numCol="1" anchor="t" anchorCtr="0" compatLnSpc="1">
        <a:prstTxWarp prst="textNoShape">
          <a:avLst/>
        </a:prstTxWarp>
        <a:spAutoFit/>
      </a:bodyPr>
      <a:lstStyle>
        <a:defPPr marL="0" marR="0" indent="0" algn="l" defTabSz="1828800" rtl="0" eaLnBrk="1" fontAlgn="base" latinLnBrk="0" hangingPunct="1">
          <a:lnSpc>
            <a:spcPct val="100000"/>
          </a:lnSpc>
          <a:spcBef>
            <a:spcPct val="20000"/>
          </a:spcBef>
          <a:spcAft>
            <a:spcPct val="0"/>
          </a:spcAft>
          <a:buClrTx/>
          <a:buSzTx/>
          <a:buFontTx/>
          <a:buChar char="•"/>
          <a:tabLst/>
          <a:defRPr kumimoji="0" lang="en-US" sz="80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Custom 1">
      <a:dk1>
        <a:srgbClr val="000000"/>
      </a:dk1>
      <a:lt1>
        <a:srgbClr val="FFFFFF"/>
      </a:lt1>
      <a:dk2>
        <a:srgbClr val="000000"/>
      </a:dk2>
      <a:lt2>
        <a:srgbClr val="000000"/>
      </a:lt2>
      <a:accent1>
        <a:srgbClr val="663300"/>
      </a:accent1>
      <a:accent2>
        <a:srgbClr val="3333CC"/>
      </a:accent2>
      <a:accent3>
        <a:srgbClr val="FFFFFF"/>
      </a:accent3>
      <a:accent4>
        <a:srgbClr val="000000"/>
      </a:accent4>
      <a:accent5>
        <a:srgbClr val="B8ADAA"/>
      </a:accent5>
      <a:accent6>
        <a:srgbClr val="2D2DB9"/>
      </a:accent6>
      <a:hlink>
        <a:srgbClr val="CCCCFF"/>
      </a:hlink>
      <a:folHlink>
        <a:srgbClr val="B2B2B2"/>
      </a:folHlink>
    </a:clrScheme>
    <a:fontScheme name="Default Design">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Custom 1">
      <a:dk1>
        <a:srgbClr val="000000"/>
      </a:dk1>
      <a:lt1>
        <a:srgbClr val="FFFFFF"/>
      </a:lt1>
      <a:dk2>
        <a:srgbClr val="000000"/>
      </a:dk2>
      <a:lt2>
        <a:srgbClr val="000000"/>
      </a:lt2>
      <a:accent1>
        <a:srgbClr val="663300"/>
      </a:accent1>
      <a:accent2>
        <a:srgbClr val="3333CC"/>
      </a:accent2>
      <a:accent3>
        <a:srgbClr val="FFFFFF"/>
      </a:accent3>
      <a:accent4>
        <a:srgbClr val="000000"/>
      </a:accent4>
      <a:accent5>
        <a:srgbClr val="B8ADAA"/>
      </a:accent5>
      <a:accent6>
        <a:srgbClr val="2D2DB9"/>
      </a:accent6>
      <a:hlink>
        <a:srgbClr val="CCCCFF"/>
      </a:hlink>
      <a:folHlink>
        <a:srgbClr val="B2B2B2"/>
      </a:folHlink>
    </a:clrScheme>
    <a:fontScheme name="Default Design">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1_Default Design">
  <a:themeElements>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bg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bg1"/>
            </a:solidFill>
            <a:effectLst/>
            <a:latin typeface="Arial"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3_Default Design">
  <a:themeElements>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4_Default Design">
  <a:themeElements>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bg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bg1"/>
            </a:solidFill>
            <a:effectLst/>
            <a:latin typeface="Arial"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10138</TotalTime>
  <Words>3037</Words>
  <Application>Microsoft Office PowerPoint</Application>
  <PresentationFormat>On-screen Show (4:3)</PresentationFormat>
  <Paragraphs>430</Paragraphs>
  <Slides>46</Slides>
  <Notes>19</Notes>
  <HiddenSlides>0</HiddenSlides>
  <MMClips>0</MMClips>
  <ScaleCrop>false</ScaleCrop>
  <HeadingPairs>
    <vt:vector size="6" baseType="variant">
      <vt:variant>
        <vt:lpstr>Fonts Used</vt:lpstr>
      </vt:variant>
      <vt:variant>
        <vt:i4>13</vt:i4>
      </vt:variant>
      <vt:variant>
        <vt:lpstr>Theme</vt:lpstr>
      </vt:variant>
      <vt:variant>
        <vt:i4>11</vt:i4>
      </vt:variant>
      <vt:variant>
        <vt:lpstr>Slide Titles</vt:lpstr>
      </vt:variant>
      <vt:variant>
        <vt:i4>46</vt:i4>
      </vt:variant>
    </vt:vector>
  </HeadingPairs>
  <TitlesOfParts>
    <vt:vector size="70" baseType="lpstr">
      <vt:lpstr>Arial</vt:lpstr>
      <vt:lpstr>Tempus Sans ITC</vt:lpstr>
      <vt:lpstr>KG The Great Escape</vt:lpstr>
      <vt:lpstr>Segoe Print</vt:lpstr>
      <vt:lpstr>Abadi</vt:lpstr>
      <vt:lpstr>Tahoma</vt:lpstr>
      <vt:lpstr>Gill Sans Nova Light</vt:lpstr>
      <vt:lpstr>Arial</vt:lpstr>
      <vt:lpstr>HebraicaII</vt:lpstr>
      <vt:lpstr>Times New Roman</vt:lpstr>
      <vt:lpstr>HebrewTh</vt:lpstr>
      <vt:lpstr>Calibri</vt:lpstr>
      <vt:lpstr>Dauphin</vt:lpstr>
      <vt:lpstr>9_ppt952F.tmp</vt:lpstr>
      <vt:lpstr>3_Default Design</vt:lpstr>
      <vt:lpstr>Default Design</vt:lpstr>
      <vt:lpstr>7_Default Design</vt:lpstr>
      <vt:lpstr>1_Default Design</vt:lpstr>
      <vt:lpstr>11_Default Design</vt:lpstr>
      <vt:lpstr>4_Default Design</vt:lpstr>
      <vt:lpstr>13_Default Design</vt:lpstr>
      <vt:lpstr>14_Default Design</vt:lpstr>
      <vt:lpstr>6_Default Design</vt:lpstr>
      <vt:lpstr>2_Default Design</vt:lpstr>
      <vt:lpstr>PowerPoint Presentation</vt:lpstr>
      <vt:lpstr>By Their Fruit…</vt:lpstr>
      <vt:lpstr>Character of Apostates</vt:lpstr>
      <vt:lpstr>Character of Apostates</vt:lpstr>
      <vt:lpstr>Jude’s Analysis of Apostates</vt:lpstr>
      <vt:lpstr>PowerPoint Presentation</vt:lpstr>
      <vt:lpstr>Character of Apostates</vt:lpstr>
      <vt:lpstr>Character of Apostates</vt:lpstr>
      <vt:lpstr>Character of Apostates</vt:lpstr>
      <vt:lpstr>Character of Apostates</vt:lpstr>
      <vt:lpstr>Character of Apostates</vt:lpstr>
      <vt:lpstr>Character of Apostates</vt:lpstr>
      <vt:lpstr>Character of Apostates</vt:lpstr>
      <vt:lpstr>Character of Apostates</vt:lpstr>
      <vt:lpstr>Character of Apostates</vt:lpstr>
      <vt:lpstr>Character of Apostates</vt:lpstr>
      <vt:lpstr>Character of Apostates</vt:lpstr>
      <vt:lpstr>Character of Apostates</vt:lpstr>
      <vt:lpstr>Character of Apostates</vt:lpstr>
      <vt:lpstr>Character of Apostates</vt:lpstr>
      <vt:lpstr>Jude’s Analysis of Apostates</vt:lpstr>
      <vt:lpstr>PowerPoint Presentation</vt:lpstr>
      <vt:lpstr>The Prophet Enoch</vt:lpstr>
      <vt:lpstr>PowerPoint Presentation</vt:lpstr>
      <vt:lpstr>The Prophet Enoch</vt:lpstr>
      <vt:lpstr>PowerPoint Presentation</vt:lpstr>
      <vt:lpstr>PowerPoint Presentation</vt:lpstr>
      <vt:lpstr>PowerPoint Presentation</vt:lpstr>
      <vt:lpstr>PowerPoint Presentation</vt:lpstr>
      <vt:lpstr>Methuselah</vt:lpstr>
      <vt:lpstr>PowerPoint Presentation</vt:lpstr>
      <vt:lpstr>PowerPoint Presentation</vt:lpstr>
      <vt:lpstr>PowerPoint Presentation</vt:lpstr>
      <vt:lpstr>One Integrated Design</vt:lpstr>
      <vt:lpstr>PowerPoint Presentation</vt:lpstr>
      <vt:lpstr>Accompanying Christ at His Return</vt:lpstr>
      <vt:lpstr>PowerPoint Presentation</vt:lpstr>
      <vt:lpstr>The Purpose of Christ’s Return</vt:lpstr>
      <vt:lpstr>Enoch’s Prophecy</vt:lpstr>
      <vt:lpstr>PowerPoint Presentation</vt:lpstr>
      <vt:lpstr>Character of Apostates</vt:lpstr>
      <vt:lpstr>PowerPoint Presentation</vt:lpstr>
      <vt:lpstr>PowerPoint Presentation</vt:lpstr>
      <vt:lpstr>Character of Apostates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Barry Forder</dc:creator>
  <cp:lastModifiedBy>Barry Forder</cp:lastModifiedBy>
  <cp:revision>260</cp:revision>
  <dcterms:created xsi:type="dcterms:W3CDTF">2020-11-14T21:24:44Z</dcterms:created>
  <dcterms:modified xsi:type="dcterms:W3CDTF">2021-03-14T12:51:35Z</dcterms:modified>
</cp:coreProperties>
</file>