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BF07A-8157-4570-A802-C6C3ABCC59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C7C6B-4277-4720-A3EE-F8F78E125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6BA54-117E-4EA6-87E5-F959A624F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66B3-97ED-4331-9796-AB86A2D1DDC7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C9538-9EBD-4DA1-9565-FB54FAE7D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CFCA5-97A6-4D67-95DF-93E413FC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898F-E68C-411B-8E4E-83625141E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02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48F91-D700-4D79-9A35-0D9C3B137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517C1-AF75-487C-A07E-3C67CE468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90970-D9CA-4FE4-8F9D-B21756A02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66B3-97ED-4331-9796-AB86A2D1DDC7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A0ED5-F0B5-4548-B94A-CF71352F9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19DCE-8AA8-4EBA-864D-D28F88C3D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898F-E68C-411B-8E4E-83625141E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844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D5649-FDE0-4CA7-8D89-FCE7D6689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E54E45-3421-4E5B-BB29-DC15BF020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8E9AA-3285-4F26-BA9B-14171AAF7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66B3-97ED-4331-9796-AB86A2D1DDC7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C588A-282D-4309-A60C-CFC3BC4B4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8424B-9BFE-45B9-B19B-FC559A3FC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898F-E68C-411B-8E4E-83625141E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307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3FB91-3B4E-4DE2-B4B2-A31C39D00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0293D-17FB-47EE-B1B7-16EBD19977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B7876D-BFF4-4560-9C99-91F0954EB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DC1515-A4A9-4019-B884-E2961523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66B3-97ED-4331-9796-AB86A2D1DDC7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51699-BC65-4686-AD4D-14089BCAC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74659F-F92D-4657-B028-13CA5D081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898F-E68C-411B-8E4E-83625141E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79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01A6D-967F-4CD2-97C3-D1EBA6A1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3BCBF-E39D-4CEF-A0CA-2996CAB1C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404BF-D754-4C92-8D9D-AE35C18BD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907F08-0A96-4886-9A98-26A13AF57C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E5B0E-FD00-4240-BDE6-6FB76FCE2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5EA48F-96C2-43DD-969F-FCB8E22DD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66B3-97ED-4331-9796-AB86A2D1DDC7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509013-2F2D-4DDC-ABBE-E59A2BFB8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ED137F-BC9B-4434-88C3-88269BEF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898F-E68C-411B-8E4E-83625141E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07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E1757-5FBE-4171-B683-CEDA9A1AC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D6209D-CA07-4573-AD56-5F300FBCE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66B3-97ED-4331-9796-AB86A2D1DDC7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905CDE-0F8F-419B-9E31-A935422F0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6BF486-F19D-4FAC-8C72-EBCCD5D35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898F-E68C-411B-8E4E-83625141E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026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12E6F8-3FD2-4D49-A48C-5B94725A9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66B3-97ED-4331-9796-AB86A2D1DDC7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FB6C21-219C-4D73-81C6-BDB6EA28B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FCA4B4-231F-4E01-875E-2CB31B988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898F-E68C-411B-8E4E-83625141E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896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10559-8A22-43D1-B92D-72A648239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A3653-ECC7-4BB4-8583-7561BDD92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92CB6-3D94-47A5-AE82-62E68566D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E3F04D-BDEB-4501-A33C-8157E037C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66B3-97ED-4331-9796-AB86A2D1DDC7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BD0688-79F4-4B46-ADC3-960857079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EF21B6-D3F5-432E-810A-795FC27A1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898F-E68C-411B-8E4E-83625141E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00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4F1FE-BB62-4606-92EB-AD8870DB4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91FCB7-FA0A-4C99-A046-4DA5E826F1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2E520-C0D5-4EBF-A687-E61D0B7741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06E089-BB92-461B-B244-F899D36C1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66B3-97ED-4331-9796-AB86A2D1DDC7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FD9B6C-5210-4995-856D-40587BF11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D57000-85D0-4AC8-8596-391587C5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898F-E68C-411B-8E4E-83625141E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35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D881D-5C91-46DE-BB81-208D0BCB6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78AA0E-1DC0-404B-A195-F7E2B62A56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17F1A-7E92-4BAB-90EB-3BD3DD2C9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66B3-97ED-4331-9796-AB86A2D1DDC7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F56D4-9208-465D-AD27-1F1993FB8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6522C-00DA-4526-8C03-FF5BC21C3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898F-E68C-411B-8E4E-83625141E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062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39ECBA-C639-411A-B6F8-ED8165CD6F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26D220-25FC-464D-AACB-6730B9E987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45515-28A4-4DAF-9A56-BE4DDB2F4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66B3-97ED-4331-9796-AB86A2D1DDC7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0A11D-D080-4F03-B3D4-D31B0CBC4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44C0F-D06D-4DED-ADEC-DF07BD666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898F-E68C-411B-8E4E-83625141E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68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72895C-BE7E-4A25-BE16-2211F493E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A7FBC3-0FD4-4BDB-9613-C86691B35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DC2D7-F67F-4EA9-A6F4-3D1F4EF8BD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366B3-97ED-4331-9796-AB86A2D1DDC7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60920-051A-490D-A26F-37E4346309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A63BE-E500-443B-B1FA-7811116AE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B898F-E68C-411B-8E4E-83625141E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65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CC9DD-9C83-46CD-807F-9AAD152909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754D6E-0C9B-4653-A6D1-FD086B0C4E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85C14C77-4632-4A25-BC57-D0434F6DA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740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Barry Forder</dc:creator>
  <cp:lastModifiedBy>Barry Forder</cp:lastModifiedBy>
  <cp:revision>2</cp:revision>
  <dcterms:created xsi:type="dcterms:W3CDTF">2020-05-02T21:44:03Z</dcterms:created>
  <dcterms:modified xsi:type="dcterms:W3CDTF">2020-05-02T23:35:16Z</dcterms:modified>
</cp:coreProperties>
</file>