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765" r:id="rId1"/>
    <p:sldMasterId id="2147484906" r:id="rId2"/>
    <p:sldMasterId id="2147484918" r:id="rId3"/>
    <p:sldMasterId id="2147484926" r:id="rId4"/>
  </p:sldMasterIdLst>
  <p:notesMasterIdLst>
    <p:notesMasterId r:id="rId57"/>
  </p:notesMasterIdLst>
  <p:sldIdLst>
    <p:sldId id="34428" r:id="rId5"/>
    <p:sldId id="1504" r:id="rId6"/>
    <p:sldId id="1622" r:id="rId7"/>
    <p:sldId id="1528" r:id="rId8"/>
    <p:sldId id="1533" r:id="rId9"/>
    <p:sldId id="34605" r:id="rId10"/>
    <p:sldId id="1531" r:id="rId11"/>
    <p:sldId id="34616" r:id="rId12"/>
    <p:sldId id="34619" r:id="rId13"/>
    <p:sldId id="34620" r:id="rId14"/>
    <p:sldId id="34621" r:id="rId15"/>
    <p:sldId id="21725" r:id="rId16"/>
    <p:sldId id="21621" r:id="rId17"/>
    <p:sldId id="21681" r:id="rId18"/>
    <p:sldId id="15186" r:id="rId19"/>
    <p:sldId id="34623" r:id="rId20"/>
    <p:sldId id="34624" r:id="rId21"/>
    <p:sldId id="34637" r:id="rId22"/>
    <p:sldId id="34625" r:id="rId23"/>
    <p:sldId id="34618" r:id="rId24"/>
    <p:sldId id="1623" r:id="rId25"/>
    <p:sldId id="1637" r:id="rId26"/>
    <p:sldId id="1575" r:id="rId27"/>
    <p:sldId id="1576" r:id="rId28"/>
    <p:sldId id="1638" r:id="rId29"/>
    <p:sldId id="1567" r:id="rId30"/>
    <p:sldId id="1568" r:id="rId31"/>
    <p:sldId id="1569" r:id="rId32"/>
    <p:sldId id="1570" r:id="rId33"/>
    <p:sldId id="1571" r:id="rId34"/>
    <p:sldId id="1639" r:id="rId35"/>
    <p:sldId id="1572" r:id="rId36"/>
    <p:sldId id="1573" r:id="rId37"/>
    <p:sldId id="1574" r:id="rId38"/>
    <p:sldId id="27366" r:id="rId39"/>
    <p:sldId id="27367" r:id="rId40"/>
    <p:sldId id="27368" r:id="rId41"/>
    <p:sldId id="27369" r:id="rId42"/>
    <p:sldId id="27371" r:id="rId43"/>
    <p:sldId id="27372" r:id="rId44"/>
    <p:sldId id="27373" r:id="rId45"/>
    <p:sldId id="27374" r:id="rId46"/>
    <p:sldId id="34638" r:id="rId47"/>
    <p:sldId id="27375" r:id="rId48"/>
    <p:sldId id="27376" r:id="rId49"/>
    <p:sldId id="27377" r:id="rId50"/>
    <p:sldId id="27378" r:id="rId51"/>
    <p:sldId id="27379" r:id="rId52"/>
    <p:sldId id="27380" r:id="rId53"/>
    <p:sldId id="27381" r:id="rId54"/>
    <p:sldId id="1594" r:id="rId55"/>
    <p:sldId id="34643" r:id="rId56"/>
  </p:sldIdLst>
  <p:sldSz cx="9144000" cy="6858000" type="screen4x3"/>
  <p:notesSz cx="6858000" cy="9144000"/>
  <p:embeddedFontLst>
    <p:embeddedFont>
      <p:font typeface="KG Dancing on the Rooftop" panose="02000506000000020004" pitchFamily="2" charset="0"/>
      <p:regular r:id="rId58"/>
    </p:embeddedFont>
    <p:embeddedFont>
      <p:font typeface="KG Love Ya Like A Sister" panose="02000503000000020004" pitchFamily="2" charset="0"/>
      <p:regular r:id="rId59"/>
    </p:embeddedFont>
    <p:embeddedFont>
      <p:font typeface="KG Mullally" panose="02000000000000000000" pitchFamily="2" charset="-18"/>
      <p:regular r:id="rId60"/>
    </p:embeddedFont>
    <p:embeddedFont>
      <p:font typeface="KG My Hands are Holding You" pitchFamily="2" charset="0"/>
      <p:regular r:id="rId61"/>
    </p:embeddedFont>
    <p:embeddedFont>
      <p:font typeface="KG Thank You Stamp" panose="02000506000000020004" pitchFamily="2" charset="0"/>
      <p:regular r:id="rId62"/>
    </p:embeddedFont>
  </p:embeddedFontLst>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200">
          <p15:clr>
            <a:srgbClr val="A4A3A4"/>
          </p15:clr>
        </p15:guide>
        <p15:guide id="2" pos="28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FFFF"/>
    <a:srgbClr val="000000"/>
    <a:srgbClr val="FF6D6D"/>
    <a:srgbClr val="CFC9FE"/>
    <a:srgbClr val="FF33CC"/>
    <a:srgbClr val="002736"/>
    <a:srgbClr val="FF9933"/>
    <a:srgbClr val="00B0F0"/>
    <a:srgbClr val="DDBE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041" autoAdjust="0"/>
    <p:restoredTop sz="78329" autoAdjust="0"/>
  </p:normalViewPr>
  <p:slideViewPr>
    <p:cSldViewPr>
      <p:cViewPr varScale="1">
        <p:scale>
          <a:sx n="65" d="100"/>
          <a:sy n="65" d="100"/>
        </p:scale>
        <p:origin x="2174" y="277"/>
      </p:cViewPr>
      <p:guideLst>
        <p:guide orient="horz" pos="2200"/>
        <p:guide pos="2856"/>
      </p:guideLst>
    </p:cSldViewPr>
  </p:slideViewPr>
  <p:outlineViewPr>
    <p:cViewPr>
      <p:scale>
        <a:sx n="33" d="100"/>
        <a:sy n="33" d="100"/>
      </p:scale>
      <p:origin x="0" y="-8682"/>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pPr>
              <a:defRPr/>
            </a:pPr>
            <a:endParaRPr lang="en-GB"/>
          </a:p>
        </p:txBody>
      </p:sp>
      <p:sp>
        <p:nvSpPr>
          <p:cNvPr id="50179"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pPr>
              <a:defRPr/>
            </a:pPr>
            <a:endParaRPr lang="en-GB"/>
          </a:p>
        </p:txBody>
      </p:sp>
      <p:sp>
        <p:nvSpPr>
          <p:cNvPr id="149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0182"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pPr>
              <a:defRPr/>
            </a:pPr>
            <a:endParaRPr lang="en-GB"/>
          </a:p>
        </p:txBody>
      </p:sp>
      <p:sp>
        <p:nvSpPr>
          <p:cNvPr id="50183"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lstStyle>
            <a:lvl1pPr algn="r">
              <a:defRPr sz="1200"/>
            </a:lvl1pPr>
          </a:lstStyle>
          <a:p>
            <a:pPr>
              <a:defRPr/>
            </a:pPr>
            <a:fld id="{F1B257C3-10DC-4C7D-AB41-4C7E5377068D}" type="slidenum">
              <a:rPr lang="en-GB"/>
              <a:t>‹#›</a:t>
            </a:fld>
            <a:endParaRPr lang="en-GB"/>
          </a:p>
        </p:txBody>
      </p:sp>
    </p:spTree>
    <p:extLst>
      <p:ext uri="{BB962C8B-B14F-4D97-AF65-F5344CB8AC3E}">
        <p14:creationId xmlns:p14="http://schemas.microsoft.com/office/powerpoint/2010/main" val="21700419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BE9F76-C91A-3886-D437-2565B76D790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FC6F34-4362-4BE8-963D-091C5FCF50F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481282" name="Rectangle 2">
            <a:extLst>
              <a:ext uri="{FF2B5EF4-FFF2-40B4-BE49-F238E27FC236}">
                <a16:creationId xmlns:a16="http://schemas.microsoft.com/office/drawing/2014/main" id="{4EBE058E-3ED6-DA84-8053-714DB986967E}"/>
              </a:ext>
            </a:extLst>
          </p:cNvPr>
          <p:cNvSpPr>
            <a:spLocks noGrp="1" noRot="1" noChangeAspect="1" noChangeArrowheads="1" noTextEdit="1"/>
          </p:cNvSpPr>
          <p:nvPr>
            <p:ph type="sldImg"/>
          </p:nvPr>
        </p:nvSpPr>
        <p:spPr>
          <a:ln/>
        </p:spPr>
      </p:sp>
      <p:sp>
        <p:nvSpPr>
          <p:cNvPr id="481283" name="Rectangle 3">
            <a:extLst>
              <a:ext uri="{FF2B5EF4-FFF2-40B4-BE49-F238E27FC236}">
                <a16:creationId xmlns:a16="http://schemas.microsoft.com/office/drawing/2014/main" id="{4E40180F-61D1-B452-FB8C-4651D87E822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13B2694D-955E-CC39-C79C-F8E3872B67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7CA6E6-B539-4143-8FC7-3C491418885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88067" name="Rectangle 2">
            <a:extLst>
              <a:ext uri="{FF2B5EF4-FFF2-40B4-BE49-F238E27FC236}">
                <a16:creationId xmlns:a16="http://schemas.microsoft.com/office/drawing/2014/main" id="{57BF3DD4-0298-978D-C7E9-C252513162CC}"/>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4F376972-3AEC-538C-AE42-010360B67F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E50C2B6B-C360-D68F-F734-D1F169890BD4}"/>
              </a:ext>
            </a:extLst>
          </p:cNvPr>
          <p:cNvSpPr>
            <a:spLocks noGrp="1" noRot="1" noChangeAspect="1" noTextEdit="1"/>
          </p:cNvSpPr>
          <p:nvPr>
            <p:ph type="sldImg"/>
          </p:nvPr>
        </p:nvSpPr>
        <p:spPr>
          <a:ln/>
        </p:spPr>
      </p:sp>
      <p:sp>
        <p:nvSpPr>
          <p:cNvPr id="89091" name="Notes Placeholder 2">
            <a:extLst>
              <a:ext uri="{FF2B5EF4-FFF2-40B4-BE49-F238E27FC236}">
                <a16:creationId xmlns:a16="http://schemas.microsoft.com/office/drawing/2014/main" id="{D511AD09-CB05-4120-4058-4FEB1CC18EF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John has seen a number of signs to this point, so to state that this one is ‘great and marvelous’ should grab our attention! </a:t>
            </a:r>
          </a:p>
          <a:p>
            <a:endParaRPr lang="en-US" altLang="en-US"/>
          </a:p>
          <a:p>
            <a:r>
              <a:rPr lang="en-US" altLang="en-US"/>
              <a:t> </a:t>
            </a:r>
            <a:endParaRPr lang="en-GB" altLang="en-US"/>
          </a:p>
          <a:p>
            <a:endParaRPr lang="en-US" altLang="en-US" i="1"/>
          </a:p>
        </p:txBody>
      </p:sp>
      <p:sp>
        <p:nvSpPr>
          <p:cNvPr id="89092" name="Slide Number Placeholder 3">
            <a:extLst>
              <a:ext uri="{FF2B5EF4-FFF2-40B4-BE49-F238E27FC236}">
                <a16:creationId xmlns:a16="http://schemas.microsoft.com/office/drawing/2014/main" id="{8EF13B3A-66F8-D7BA-AB10-A13EB9A128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C74BF03-E0EB-426C-BB2A-D5C74002425C}"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0B2D01AE-A8A5-7011-126A-CDBC10F3880B}"/>
              </a:ext>
            </a:extLst>
          </p:cNvPr>
          <p:cNvSpPr>
            <a:spLocks noGrp="1" noRot="1" noChangeAspect="1" noTextEdit="1"/>
          </p:cNvSpPr>
          <p:nvPr>
            <p:ph type="sldImg"/>
          </p:nvPr>
        </p:nvSpPr>
        <p:spPr>
          <a:ln/>
        </p:spPr>
      </p:sp>
      <p:sp>
        <p:nvSpPr>
          <p:cNvPr id="91139" name="Notes Placeholder 2">
            <a:extLst>
              <a:ext uri="{FF2B5EF4-FFF2-40B4-BE49-F238E27FC236}">
                <a16:creationId xmlns:a16="http://schemas.microsoft.com/office/drawing/2014/main" id="{FC2CAFCC-DC5A-C806-8ECE-82DB992A58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Church was Raptured before the Tribulation began, prior to the start of the seven years. A great multitude was then saved and taken out of the Tribulation (as recorded in ch 7:13-14). The two witnesses were then removed when their work was complete, and in the last chapter we saw the removal of the 144,000. All this has been in preparation for the coming hour of wrath. All that remained was for these tribulation martyrs to be killed by the edict of Antichrist for refusing to receive the mark of the beast or his name. Thus, just as with Lot and the destruction of Sodom &amp; Gomorrah, all the righteous are now removed and time for the pouring out of these vials has come. </a:t>
            </a:r>
            <a:endParaRPr lang="en-GB" altLang="en-US"/>
          </a:p>
          <a:p>
            <a:r>
              <a:rPr lang="en-US" altLang="en-US"/>
              <a:t> </a:t>
            </a:r>
            <a:endParaRPr lang="en-GB" altLang="en-US"/>
          </a:p>
        </p:txBody>
      </p:sp>
      <p:sp>
        <p:nvSpPr>
          <p:cNvPr id="91140" name="Slide Number Placeholder 3">
            <a:extLst>
              <a:ext uri="{FF2B5EF4-FFF2-40B4-BE49-F238E27FC236}">
                <a16:creationId xmlns:a16="http://schemas.microsoft.com/office/drawing/2014/main" id="{638810F0-0A34-7166-8E9B-5F538EBF74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722F3F3-8D3C-44D5-A96A-4DC6D90FE819}"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a:extLst>
              <a:ext uri="{FF2B5EF4-FFF2-40B4-BE49-F238E27FC236}">
                <a16:creationId xmlns:a16="http://schemas.microsoft.com/office/drawing/2014/main" id="{A4516CEA-2336-18D4-7E4B-71CFC78E23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EC4B4971-B1A6-4EDF-9155-4AB3A3BFF614}" type="slidenum">
              <a:rPr lang="en-US" altLang="en-US" sz="1200"/>
              <a:pPr eaLnBrk="1" hangingPunct="1"/>
              <a:t>15</a:t>
            </a:fld>
            <a:endParaRPr lang="en-US" altLang="en-US" sz="1200"/>
          </a:p>
        </p:txBody>
      </p:sp>
      <p:sp>
        <p:nvSpPr>
          <p:cNvPr id="273411" name="Rectangle 2">
            <a:extLst>
              <a:ext uri="{FF2B5EF4-FFF2-40B4-BE49-F238E27FC236}">
                <a16:creationId xmlns:a16="http://schemas.microsoft.com/office/drawing/2014/main" id="{BD06420B-51C4-B8C1-425A-717C06F1507C}"/>
              </a:ext>
            </a:extLst>
          </p:cNvPr>
          <p:cNvSpPr>
            <a:spLocks noGrp="1" noRot="1" noChangeAspect="1" noChangeArrowheads="1" noTextEdit="1"/>
          </p:cNvSpPr>
          <p:nvPr>
            <p:ph type="sldImg"/>
          </p:nvPr>
        </p:nvSpPr>
        <p:spPr>
          <a:solidFill>
            <a:srgbClr val="FFFFFF"/>
          </a:solidFill>
          <a:ln/>
        </p:spPr>
      </p:sp>
      <p:sp>
        <p:nvSpPr>
          <p:cNvPr id="273412" name="Rectangle 3">
            <a:extLst>
              <a:ext uri="{FF2B5EF4-FFF2-40B4-BE49-F238E27FC236}">
                <a16:creationId xmlns:a16="http://schemas.microsoft.com/office/drawing/2014/main" id="{4E97F732-A243-99D8-32CE-103B3D652F4B}"/>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t>See notes</a:t>
            </a:r>
          </a:p>
          <a:p>
            <a:pPr marL="228600" indent="-228600"/>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D8419-6D50-F574-33BE-5B88F90444B5}"/>
            </a:ext>
          </a:extLst>
        </p:cNvPr>
        <p:cNvGrpSpPr/>
        <p:nvPr/>
      </p:nvGrpSpPr>
      <p:grpSpPr>
        <a:xfrm>
          <a:off x="0" y="0"/>
          <a:ext cx="0" cy="0"/>
          <a:chOff x="0" y="0"/>
          <a:chExt cx="0" cy="0"/>
        </a:xfrm>
      </p:grpSpPr>
      <p:sp>
        <p:nvSpPr>
          <p:cNvPr id="273410" name="Rectangle 7">
            <a:extLst>
              <a:ext uri="{FF2B5EF4-FFF2-40B4-BE49-F238E27FC236}">
                <a16:creationId xmlns:a16="http://schemas.microsoft.com/office/drawing/2014/main" id="{BA329564-0C5C-F5E4-0C71-ED10B55841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EC4B4971-B1A6-4EDF-9155-4AB3A3BFF614}" type="slidenum">
              <a:rPr lang="en-US" altLang="en-US" sz="1200"/>
              <a:pPr eaLnBrk="1" hangingPunct="1"/>
              <a:t>18</a:t>
            </a:fld>
            <a:endParaRPr lang="en-US" altLang="en-US" sz="1200"/>
          </a:p>
        </p:txBody>
      </p:sp>
      <p:sp>
        <p:nvSpPr>
          <p:cNvPr id="273411" name="Rectangle 2">
            <a:extLst>
              <a:ext uri="{FF2B5EF4-FFF2-40B4-BE49-F238E27FC236}">
                <a16:creationId xmlns:a16="http://schemas.microsoft.com/office/drawing/2014/main" id="{8BCACC62-2682-6444-F451-1BD90CDF360D}"/>
              </a:ext>
            </a:extLst>
          </p:cNvPr>
          <p:cNvSpPr>
            <a:spLocks noGrp="1" noRot="1" noChangeAspect="1" noChangeArrowheads="1" noTextEdit="1"/>
          </p:cNvSpPr>
          <p:nvPr>
            <p:ph type="sldImg"/>
          </p:nvPr>
        </p:nvSpPr>
        <p:spPr>
          <a:solidFill>
            <a:srgbClr val="FFFFFF"/>
          </a:solidFill>
          <a:ln/>
        </p:spPr>
      </p:sp>
      <p:sp>
        <p:nvSpPr>
          <p:cNvPr id="273412" name="Rectangle 3">
            <a:extLst>
              <a:ext uri="{FF2B5EF4-FFF2-40B4-BE49-F238E27FC236}">
                <a16:creationId xmlns:a16="http://schemas.microsoft.com/office/drawing/2014/main" id="{15CFF76A-C577-B03A-981E-9C358324B9B4}"/>
              </a:ext>
            </a:extLst>
          </p:cNvPr>
          <p:cNvSpPr>
            <a:spLocks noGrp="1" noChangeArrowheads="1"/>
          </p:cNvSpPr>
          <p:nvPr>
            <p:ph type="body" idx="1"/>
          </p:nvPr>
        </p:nvSpPr>
        <p:spPr>
          <a:solidFill>
            <a:srgbClr val="FFFFFF"/>
          </a:solidFill>
          <a:ln>
            <a:solidFill>
              <a:srgbClr val="000000"/>
            </a:solidFill>
          </a:ln>
        </p:spPr>
        <p:txBody>
          <a:bodyPr/>
          <a:lstStyle/>
          <a:p>
            <a:pPr marL="228600" indent="-228600"/>
            <a:r>
              <a:rPr lang="en-US" altLang="en-US"/>
              <a:t>See notes</a:t>
            </a:r>
          </a:p>
          <a:p>
            <a:pPr marL="228600" indent="-228600"/>
            <a:endParaRPr lang="en-US" altLang="en-US"/>
          </a:p>
        </p:txBody>
      </p:sp>
    </p:spTree>
    <p:extLst>
      <p:ext uri="{BB962C8B-B14F-4D97-AF65-F5344CB8AC3E}">
        <p14:creationId xmlns:p14="http://schemas.microsoft.com/office/powerpoint/2010/main" val="370612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9DB0BCCB-F166-4601-98CF-E145D0E34579}"/>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272B4744-9726-4197-8434-31053DC8EB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9940" name="Slide Number Placeholder 3">
            <a:extLst>
              <a:ext uri="{FF2B5EF4-FFF2-40B4-BE49-F238E27FC236}">
                <a16:creationId xmlns:a16="http://schemas.microsoft.com/office/drawing/2014/main" id="{56307303-D510-4D2D-B969-2D7B3EFC1C7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E22C1E-0451-43C5-84FA-FE7118E95FCA}"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66743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13026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35509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54254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75781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36859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300838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459599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18111-8391-F0D5-66B3-0EDE27AB82AD}"/>
            </a:ext>
          </a:extLst>
        </p:cNvPr>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C56DBE6-FE33-FE56-77ED-67899BF936BC}"/>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BEB9DC53-72CE-9AC8-C2C2-AC6D5CA4DB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42E3C556-2C60-CE08-3D08-D9A27C8B9A4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56367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8900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85934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05249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Abraham </a:t>
            </a:r>
            <a:r>
              <a:rPr lang="en-US" altLang="en-US" dirty="0" err="1"/>
              <a:t>Cappadose</a:t>
            </a:r>
            <a:r>
              <a:rPr lang="en-US" altLang="en-US" dirty="0"/>
              <a:t> - Quote</a:t>
            </a:r>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29944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05770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38864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363F5B39-1C72-421A-8639-C46B9BD47106}"/>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F3EF1156-08E8-45DC-BDC6-216E7EFF16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4388" name="Slide Number Placeholder 3">
            <a:extLst>
              <a:ext uri="{FF2B5EF4-FFF2-40B4-BE49-F238E27FC236}">
                <a16:creationId xmlns:a16="http://schemas.microsoft.com/office/drawing/2014/main" id="{6A47D76F-9EE5-4B8B-BC62-47A93B8B0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40E4A-B356-4C62-9739-5CA4D5EBA4F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45801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8D83-00FC-DACE-9A75-84B936A410F5}"/>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21E99424-C979-C1FC-FFE5-D4391B82216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FC6F34-4362-4BE8-963D-091C5FCF50F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
        <p:nvSpPr>
          <p:cNvPr id="481282" name="Rectangle 2">
            <a:extLst>
              <a:ext uri="{FF2B5EF4-FFF2-40B4-BE49-F238E27FC236}">
                <a16:creationId xmlns:a16="http://schemas.microsoft.com/office/drawing/2014/main" id="{4BEDB641-D011-53A0-8B52-5FD3CF479F43}"/>
              </a:ext>
            </a:extLst>
          </p:cNvPr>
          <p:cNvSpPr>
            <a:spLocks noGrp="1" noRot="1" noChangeAspect="1" noChangeArrowheads="1" noTextEdit="1"/>
          </p:cNvSpPr>
          <p:nvPr>
            <p:ph type="sldImg"/>
          </p:nvPr>
        </p:nvSpPr>
        <p:spPr>
          <a:ln/>
        </p:spPr>
      </p:sp>
      <p:sp>
        <p:nvSpPr>
          <p:cNvPr id="481283" name="Rectangle 3">
            <a:extLst>
              <a:ext uri="{FF2B5EF4-FFF2-40B4-BE49-F238E27FC236}">
                <a16:creationId xmlns:a16="http://schemas.microsoft.com/office/drawing/2014/main" id="{BC873B31-C6A4-2B7D-317E-8F289E84A6A3}"/>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53356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06CD-BCC0-1A64-3AD6-D898FB78F6D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8EB5C0-7A15-1F5F-BD08-86EC4777F2A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419162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39FC3-81F1-37A5-C7C1-A5AEDBBF3D0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E4A0C7-0F65-8B81-0A18-D63FCCCA8B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07961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27848-E38C-B81F-4C3A-9990767A94F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1B61BB-9019-64BF-B447-A2FEEB09AFB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619437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0484-36FD-FAF9-3B78-02E0FEB51B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1DC6B2-3643-68AB-0575-960E438E3103}"/>
              </a:ext>
            </a:extLst>
          </p:cNvPr>
          <p:cNvSpPr>
            <a:spLocks noGrp="1"/>
          </p:cNvSpPr>
          <p:nvPr>
            <p:ph sz="half" idx="1"/>
          </p:nvPr>
        </p:nvSpPr>
        <p:spPr>
          <a:xfrm>
            <a:off x="304800" y="16002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641747B-D29D-0A19-1685-16E63760A9C0}"/>
              </a:ext>
            </a:extLst>
          </p:cNvPr>
          <p:cNvSpPr>
            <a:spLocks noGrp="1"/>
          </p:cNvSpPr>
          <p:nvPr>
            <p:ph sz="half" idx="2"/>
          </p:nvPr>
        </p:nvSpPr>
        <p:spPr>
          <a:xfrm>
            <a:off x="4686300" y="16002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05361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8ECDD-8427-BA7A-DEA4-72F626F9AB2A}"/>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7D8DE7-39C0-BAC5-354E-C666598DC59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4C5B52-B2D6-D62D-6D67-6B33EC98230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FAA921-41F0-3566-68FE-0CFE2BFA3B7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D7441F-C706-8538-F409-C9AA7756A17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68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3CDE3-BA30-FAEC-3722-A65CA15EB0E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56324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49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6086-C812-3DDA-D496-3091F5C6F25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7EB2AE4-A301-5F39-DE64-E8E6C99E45F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FA4E2-A157-1FF8-A454-873CE719E10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34968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15AF4-7B37-B47A-FB71-9F48608BB6D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AAE4AB1-C190-304F-FB88-B2EFD5281E7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0AAA2C1-DDE0-A249-77F5-F3DF6222A39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4185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5CFA5-0F3A-552C-1C92-682140A77A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59A234-5F4A-31B6-CFA5-BE37DF0442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86061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DEB88D-C831-6624-0CF1-EDA016E2F498}"/>
              </a:ext>
            </a:extLst>
          </p:cNvPr>
          <p:cNvSpPr>
            <a:spLocks noGrp="1"/>
          </p:cNvSpPr>
          <p:nvPr>
            <p:ph type="title" orient="vert"/>
          </p:nvPr>
        </p:nvSpPr>
        <p:spPr>
          <a:xfrm>
            <a:off x="6762750" y="304800"/>
            <a:ext cx="2152650" cy="61722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3800B1-5C7D-7DE2-9589-C72CA21658FA}"/>
              </a:ext>
            </a:extLst>
          </p:cNvPr>
          <p:cNvSpPr>
            <a:spLocks noGrp="1"/>
          </p:cNvSpPr>
          <p:nvPr>
            <p:ph type="body" orient="vert" idx="1"/>
          </p:nvPr>
        </p:nvSpPr>
        <p:spPr>
          <a:xfrm>
            <a:off x="304800" y="304800"/>
            <a:ext cx="630555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3472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40D11D2E-7DDA-1D44-805E-D4B109F19F2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6AD260B-9B49-9960-354D-BF44F2E7AAB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99F6CF54-BC50-02D4-CF93-3EB118417F0E}"/>
              </a:ext>
            </a:extLst>
          </p:cNvPr>
          <p:cNvSpPr>
            <a:spLocks noGrp="1" noChangeArrowheads="1"/>
          </p:cNvSpPr>
          <p:nvPr>
            <p:ph type="sldNum" sz="quarter" idx="12"/>
          </p:nvPr>
        </p:nvSpPr>
        <p:spPr>
          <a:ln/>
        </p:spPr>
        <p:txBody>
          <a:bodyPr/>
          <a:lstStyle>
            <a:lvl1pPr>
              <a:defRPr/>
            </a:lvl1pPr>
          </a:lstStyle>
          <a:p>
            <a:fld id="{E9293ABD-1EAC-4865-AD2D-983E46A041D5}" type="slidenum">
              <a:rPr lang="en-GB" altLang="en-US"/>
              <a:pPr/>
              <a:t>‹#›</a:t>
            </a:fld>
            <a:endParaRPr lang="en-GB" altLang="en-US"/>
          </a:p>
        </p:txBody>
      </p:sp>
    </p:spTree>
    <p:extLst>
      <p:ext uri="{BB962C8B-B14F-4D97-AF65-F5344CB8AC3E}">
        <p14:creationId xmlns:p14="http://schemas.microsoft.com/office/powerpoint/2010/main" val="2999088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1FCC4565-C95C-B3DE-46A2-EC232A3D69A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B5049B5-41BF-CD2E-70C6-53E4E5432C8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E61FF3A-B4DA-5783-2E3A-0EBDCF7A2089}"/>
              </a:ext>
            </a:extLst>
          </p:cNvPr>
          <p:cNvSpPr>
            <a:spLocks noGrp="1" noChangeArrowheads="1"/>
          </p:cNvSpPr>
          <p:nvPr>
            <p:ph type="sldNum" sz="quarter" idx="12"/>
          </p:nvPr>
        </p:nvSpPr>
        <p:spPr>
          <a:ln/>
        </p:spPr>
        <p:txBody>
          <a:bodyPr/>
          <a:lstStyle>
            <a:lvl1pPr>
              <a:defRPr/>
            </a:lvl1pPr>
          </a:lstStyle>
          <a:p>
            <a:fld id="{C263E6ED-2843-4E83-AE36-7D4557DF4617}" type="slidenum">
              <a:rPr lang="en-GB" altLang="en-US"/>
              <a:pPr/>
              <a:t>‹#›</a:t>
            </a:fld>
            <a:endParaRPr lang="en-GB" altLang="en-US"/>
          </a:p>
        </p:txBody>
      </p:sp>
    </p:spTree>
    <p:extLst>
      <p:ext uri="{BB962C8B-B14F-4D97-AF65-F5344CB8AC3E}">
        <p14:creationId xmlns:p14="http://schemas.microsoft.com/office/powerpoint/2010/main" val="406627610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56D0679-EB07-E5BA-01F7-DDBB3A1EE9D9}"/>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3C6665C-3924-2608-2009-31324E225E3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6D361D28-2C7F-DDA1-A43F-F0671BF846B3}"/>
              </a:ext>
            </a:extLst>
          </p:cNvPr>
          <p:cNvSpPr>
            <a:spLocks noGrp="1" noChangeArrowheads="1"/>
          </p:cNvSpPr>
          <p:nvPr>
            <p:ph type="sldNum" sz="quarter" idx="12"/>
          </p:nvPr>
        </p:nvSpPr>
        <p:spPr>
          <a:ln/>
        </p:spPr>
        <p:txBody>
          <a:bodyPr/>
          <a:lstStyle>
            <a:lvl1pPr>
              <a:defRPr/>
            </a:lvl1pPr>
          </a:lstStyle>
          <a:p>
            <a:fld id="{9DEEA354-2EE8-4612-BD09-A7664DBA577E}" type="slidenum">
              <a:rPr lang="en-GB" altLang="en-US"/>
              <a:pPr/>
              <a:t>‹#›</a:t>
            </a:fld>
            <a:endParaRPr lang="en-GB" altLang="en-US"/>
          </a:p>
        </p:txBody>
      </p:sp>
    </p:spTree>
    <p:extLst>
      <p:ext uri="{BB962C8B-B14F-4D97-AF65-F5344CB8AC3E}">
        <p14:creationId xmlns:p14="http://schemas.microsoft.com/office/powerpoint/2010/main" val="422706303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12409827-EE33-B63D-9C48-C751DB910E3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35603266-CFBC-5B8F-AC87-E4EF4E04767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E04E1628-206D-93E0-E87C-DA9A8A456797}"/>
              </a:ext>
            </a:extLst>
          </p:cNvPr>
          <p:cNvSpPr>
            <a:spLocks noGrp="1" noChangeArrowheads="1"/>
          </p:cNvSpPr>
          <p:nvPr>
            <p:ph type="sldNum" sz="quarter" idx="12"/>
          </p:nvPr>
        </p:nvSpPr>
        <p:spPr>
          <a:ln/>
        </p:spPr>
        <p:txBody>
          <a:bodyPr/>
          <a:lstStyle>
            <a:lvl1pPr>
              <a:defRPr/>
            </a:lvl1pPr>
          </a:lstStyle>
          <a:p>
            <a:fld id="{CDB77077-F1BE-42B6-A2F1-CC6A5280B69D}" type="slidenum">
              <a:rPr lang="en-GB" altLang="en-US"/>
              <a:pPr/>
              <a:t>‹#›</a:t>
            </a:fld>
            <a:endParaRPr lang="en-GB" altLang="en-US"/>
          </a:p>
        </p:txBody>
      </p:sp>
    </p:spTree>
    <p:extLst>
      <p:ext uri="{BB962C8B-B14F-4D97-AF65-F5344CB8AC3E}">
        <p14:creationId xmlns:p14="http://schemas.microsoft.com/office/powerpoint/2010/main" val="42206319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90F6CE08-9F8A-CB97-3795-BB364F230E20}"/>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131630A4-F773-63F0-2F2A-FDBA9F6A1D2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128BB656-AA64-4F12-D6A9-E263658F910F}"/>
              </a:ext>
            </a:extLst>
          </p:cNvPr>
          <p:cNvSpPr>
            <a:spLocks noGrp="1" noChangeArrowheads="1"/>
          </p:cNvSpPr>
          <p:nvPr>
            <p:ph type="sldNum" sz="quarter" idx="12"/>
          </p:nvPr>
        </p:nvSpPr>
        <p:spPr>
          <a:ln/>
        </p:spPr>
        <p:txBody>
          <a:bodyPr/>
          <a:lstStyle>
            <a:lvl1pPr>
              <a:defRPr/>
            </a:lvl1pPr>
          </a:lstStyle>
          <a:p>
            <a:fld id="{88C91953-5EC9-4E4A-89B9-FB0BE0855AB0}" type="slidenum">
              <a:rPr lang="en-GB" altLang="en-US"/>
              <a:pPr/>
              <a:t>‹#›</a:t>
            </a:fld>
            <a:endParaRPr lang="en-GB" altLang="en-US"/>
          </a:p>
        </p:txBody>
      </p:sp>
    </p:spTree>
    <p:extLst>
      <p:ext uri="{BB962C8B-B14F-4D97-AF65-F5344CB8AC3E}">
        <p14:creationId xmlns:p14="http://schemas.microsoft.com/office/powerpoint/2010/main" val="70967320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1386ABBB-763C-1394-D3B3-B16599D9DDDF}"/>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D6FD1C83-4608-803F-0087-27C34626819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46F2D0DC-EC0B-CED8-9571-1E463C666550}"/>
              </a:ext>
            </a:extLst>
          </p:cNvPr>
          <p:cNvSpPr>
            <a:spLocks noGrp="1" noChangeArrowheads="1"/>
          </p:cNvSpPr>
          <p:nvPr>
            <p:ph type="sldNum" sz="quarter" idx="12"/>
          </p:nvPr>
        </p:nvSpPr>
        <p:spPr>
          <a:ln/>
        </p:spPr>
        <p:txBody>
          <a:bodyPr/>
          <a:lstStyle>
            <a:lvl1pPr>
              <a:defRPr/>
            </a:lvl1pPr>
          </a:lstStyle>
          <a:p>
            <a:fld id="{56A14F0F-BFC6-41A8-95E8-06E7740CF68F}" type="slidenum">
              <a:rPr lang="en-GB" altLang="en-US"/>
              <a:pPr/>
              <a:t>‹#›</a:t>
            </a:fld>
            <a:endParaRPr lang="en-GB" altLang="en-US"/>
          </a:p>
        </p:txBody>
      </p:sp>
    </p:spTree>
    <p:extLst>
      <p:ext uri="{BB962C8B-B14F-4D97-AF65-F5344CB8AC3E}">
        <p14:creationId xmlns:p14="http://schemas.microsoft.com/office/powerpoint/2010/main" val="158335067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6A01550-5B6F-698B-6ED6-181BFE085AAC}"/>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6D4BF2D0-5821-40A5-0D93-8A789E685E5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87E13B79-011C-45CC-8EAC-8FDE6AAC5933}"/>
              </a:ext>
            </a:extLst>
          </p:cNvPr>
          <p:cNvSpPr>
            <a:spLocks noGrp="1" noChangeArrowheads="1"/>
          </p:cNvSpPr>
          <p:nvPr>
            <p:ph type="sldNum" sz="quarter" idx="12"/>
          </p:nvPr>
        </p:nvSpPr>
        <p:spPr>
          <a:ln/>
        </p:spPr>
        <p:txBody>
          <a:bodyPr/>
          <a:lstStyle>
            <a:lvl1pPr>
              <a:defRPr/>
            </a:lvl1pPr>
          </a:lstStyle>
          <a:p>
            <a:fld id="{CBEF70C1-6618-4FF5-B2DE-54A122D75B11}" type="slidenum">
              <a:rPr lang="en-GB" altLang="en-US"/>
              <a:pPr/>
              <a:t>‹#›</a:t>
            </a:fld>
            <a:endParaRPr lang="en-GB" altLang="en-US"/>
          </a:p>
        </p:txBody>
      </p:sp>
    </p:spTree>
    <p:extLst>
      <p:ext uri="{BB962C8B-B14F-4D97-AF65-F5344CB8AC3E}">
        <p14:creationId xmlns:p14="http://schemas.microsoft.com/office/powerpoint/2010/main" val="388802588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8CAF735-3C48-DF5D-2FE4-A1164920E335}"/>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8CC5833E-CEC4-0264-D928-52D086C0482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8255D547-06C5-090A-93B5-9EC244866255}"/>
              </a:ext>
            </a:extLst>
          </p:cNvPr>
          <p:cNvSpPr>
            <a:spLocks noGrp="1" noChangeArrowheads="1"/>
          </p:cNvSpPr>
          <p:nvPr>
            <p:ph type="sldNum" sz="quarter" idx="12"/>
          </p:nvPr>
        </p:nvSpPr>
        <p:spPr>
          <a:ln/>
        </p:spPr>
        <p:txBody>
          <a:bodyPr/>
          <a:lstStyle>
            <a:lvl1pPr>
              <a:defRPr/>
            </a:lvl1pPr>
          </a:lstStyle>
          <a:p>
            <a:fld id="{022AF75E-6684-49CD-BD72-8A0055D68F65}" type="slidenum">
              <a:rPr lang="en-GB" altLang="en-US"/>
              <a:pPr/>
              <a:t>‹#›</a:t>
            </a:fld>
            <a:endParaRPr lang="en-GB" altLang="en-US"/>
          </a:p>
        </p:txBody>
      </p:sp>
    </p:spTree>
    <p:extLst>
      <p:ext uri="{BB962C8B-B14F-4D97-AF65-F5344CB8AC3E}">
        <p14:creationId xmlns:p14="http://schemas.microsoft.com/office/powerpoint/2010/main" val="384451041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593DD17-EF24-5EC3-8EC4-4C8AB7880F4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6660D398-6734-11B8-555F-A37269977F1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4659C69E-7675-6406-8696-BBCE765CEEFF}"/>
              </a:ext>
            </a:extLst>
          </p:cNvPr>
          <p:cNvSpPr>
            <a:spLocks noGrp="1" noChangeArrowheads="1"/>
          </p:cNvSpPr>
          <p:nvPr>
            <p:ph type="sldNum" sz="quarter" idx="12"/>
          </p:nvPr>
        </p:nvSpPr>
        <p:spPr>
          <a:ln/>
        </p:spPr>
        <p:txBody>
          <a:bodyPr/>
          <a:lstStyle>
            <a:lvl1pPr>
              <a:defRPr/>
            </a:lvl1pPr>
          </a:lstStyle>
          <a:p>
            <a:fld id="{F6EF0408-4A75-4686-8B77-73C44F18F3CE}" type="slidenum">
              <a:rPr lang="en-GB" altLang="en-US"/>
              <a:pPr/>
              <a:t>‹#›</a:t>
            </a:fld>
            <a:endParaRPr lang="en-GB" altLang="en-US"/>
          </a:p>
        </p:txBody>
      </p:sp>
    </p:spTree>
    <p:extLst>
      <p:ext uri="{BB962C8B-B14F-4D97-AF65-F5344CB8AC3E}">
        <p14:creationId xmlns:p14="http://schemas.microsoft.com/office/powerpoint/2010/main" val="321043461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191C9B1-F2AF-EE3C-EFD6-98E038F985F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C15964D1-8FDC-C536-195D-983B5B02218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8A378478-7AF6-9EEE-31F4-37FD64BE359A}"/>
              </a:ext>
            </a:extLst>
          </p:cNvPr>
          <p:cNvSpPr>
            <a:spLocks noGrp="1" noChangeArrowheads="1"/>
          </p:cNvSpPr>
          <p:nvPr>
            <p:ph type="sldNum" sz="quarter" idx="12"/>
          </p:nvPr>
        </p:nvSpPr>
        <p:spPr>
          <a:ln/>
        </p:spPr>
        <p:txBody>
          <a:bodyPr/>
          <a:lstStyle>
            <a:lvl1pPr>
              <a:defRPr/>
            </a:lvl1pPr>
          </a:lstStyle>
          <a:p>
            <a:fld id="{5D4E0BD3-12AE-4460-80F9-6E6BF584B9AE}" type="slidenum">
              <a:rPr lang="en-GB" altLang="en-US"/>
              <a:pPr/>
              <a:t>‹#›</a:t>
            </a:fld>
            <a:endParaRPr lang="en-GB" altLang="en-US"/>
          </a:p>
        </p:txBody>
      </p:sp>
    </p:spTree>
    <p:extLst>
      <p:ext uri="{BB962C8B-B14F-4D97-AF65-F5344CB8AC3E}">
        <p14:creationId xmlns:p14="http://schemas.microsoft.com/office/powerpoint/2010/main" val="35045570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76200"/>
            <a:ext cx="200025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33400" y="76200"/>
            <a:ext cx="584835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9DE11A3-3A32-B9CE-3056-7F46013E7CE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23279CF-2617-0DBE-9D5D-13951B2F600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EF24330-0540-1159-920A-2045CCB60F05}"/>
              </a:ext>
            </a:extLst>
          </p:cNvPr>
          <p:cNvSpPr>
            <a:spLocks noGrp="1" noChangeArrowheads="1"/>
          </p:cNvSpPr>
          <p:nvPr>
            <p:ph type="sldNum" sz="quarter" idx="12"/>
          </p:nvPr>
        </p:nvSpPr>
        <p:spPr>
          <a:ln/>
        </p:spPr>
        <p:txBody>
          <a:bodyPr/>
          <a:lstStyle>
            <a:lvl1pPr>
              <a:defRPr/>
            </a:lvl1pPr>
          </a:lstStyle>
          <a:p>
            <a:fld id="{8A6A1EAA-1B80-4E8D-A706-CDF8F0A7CC1E}" type="slidenum">
              <a:rPr lang="en-GB" altLang="en-US"/>
              <a:pPr/>
              <a:t>‹#›</a:t>
            </a:fld>
            <a:endParaRPr lang="en-GB" altLang="en-US"/>
          </a:p>
        </p:txBody>
      </p:sp>
    </p:spTree>
    <p:extLst>
      <p:ext uri="{BB962C8B-B14F-4D97-AF65-F5344CB8AC3E}">
        <p14:creationId xmlns:p14="http://schemas.microsoft.com/office/powerpoint/2010/main" val="101249251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03EE516-E251-0493-BDD9-8048863A9B92}"/>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A2173889-1719-24EA-58D6-D448FD13B85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6C136AF3-2D31-08A1-70EB-9EAEBE2EF88A}"/>
              </a:ext>
            </a:extLst>
          </p:cNvPr>
          <p:cNvSpPr>
            <a:spLocks noGrp="1" noChangeArrowheads="1"/>
          </p:cNvSpPr>
          <p:nvPr>
            <p:ph type="sldNum" sz="quarter" idx="12"/>
          </p:nvPr>
        </p:nvSpPr>
        <p:spPr>
          <a:ln/>
        </p:spPr>
        <p:txBody>
          <a:bodyPr/>
          <a:lstStyle>
            <a:lvl1pPr>
              <a:defRPr/>
            </a:lvl1pPr>
          </a:lstStyle>
          <a:p>
            <a:fld id="{1B91A14C-2DC3-49E4-8AB0-41134C67130E}" type="slidenum">
              <a:rPr lang="en-GB" altLang="en-US"/>
              <a:pPr/>
              <a:t>‹#›</a:t>
            </a:fld>
            <a:endParaRPr lang="en-GB" altLang="en-US"/>
          </a:p>
        </p:txBody>
      </p:sp>
    </p:spTree>
    <p:extLst>
      <p:ext uri="{BB962C8B-B14F-4D97-AF65-F5344CB8AC3E}">
        <p14:creationId xmlns:p14="http://schemas.microsoft.com/office/powerpoint/2010/main" val="299442701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C170651-FC4B-956E-33FE-BB09476C068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DBC50CD-2412-D29D-3E31-09F43CA6110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01C8373A-DBDF-8CD1-38EA-448C6B969743}"/>
              </a:ext>
            </a:extLst>
          </p:cNvPr>
          <p:cNvSpPr>
            <a:spLocks noGrp="1" noChangeArrowheads="1"/>
          </p:cNvSpPr>
          <p:nvPr>
            <p:ph type="sldNum" sz="quarter" idx="12"/>
          </p:nvPr>
        </p:nvSpPr>
        <p:spPr>
          <a:ln/>
        </p:spPr>
        <p:txBody>
          <a:bodyPr/>
          <a:lstStyle>
            <a:lvl1pPr>
              <a:defRPr/>
            </a:lvl1pPr>
          </a:lstStyle>
          <a:p>
            <a:fld id="{D376B5EC-1836-4307-A450-30FA1626E907}" type="slidenum">
              <a:rPr lang="en-GB" altLang="en-US"/>
              <a:pPr/>
              <a:t>‹#›</a:t>
            </a:fld>
            <a:endParaRPr lang="en-GB" altLang="en-US"/>
          </a:p>
        </p:txBody>
      </p:sp>
    </p:spTree>
    <p:extLst>
      <p:ext uri="{BB962C8B-B14F-4D97-AF65-F5344CB8AC3E}">
        <p14:creationId xmlns:p14="http://schemas.microsoft.com/office/powerpoint/2010/main" val="850223149"/>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BE62250-E6CF-4BF4-9B12-EAFC6307EAC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DC1B033-EBAD-4EDF-9C37-5DB33D96450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B3ADB13-D4F4-4B24-B87D-E38220454F9E}"/>
              </a:ext>
            </a:extLst>
          </p:cNvPr>
          <p:cNvSpPr>
            <a:spLocks noGrp="1" noChangeArrowheads="1"/>
          </p:cNvSpPr>
          <p:nvPr>
            <p:ph type="sldNum" sz="quarter" idx="12"/>
          </p:nvPr>
        </p:nvSpPr>
        <p:spPr>
          <a:ln/>
        </p:spPr>
        <p:txBody>
          <a:bodyPr/>
          <a:lstStyle>
            <a:lvl1pPr>
              <a:defRPr/>
            </a:lvl1pPr>
          </a:lstStyle>
          <a:p>
            <a:fld id="{D6D36824-52D5-4535-A741-1E4CBA164381}" type="slidenum">
              <a:rPr lang="en-GB" altLang="en-US"/>
              <a:pPr/>
              <a:t>‹#›</a:t>
            </a:fld>
            <a:endParaRPr lang="en-GB" altLang="en-US"/>
          </a:p>
        </p:txBody>
      </p:sp>
    </p:spTree>
    <p:extLst>
      <p:ext uri="{BB962C8B-B14F-4D97-AF65-F5344CB8AC3E}">
        <p14:creationId xmlns:p14="http://schemas.microsoft.com/office/powerpoint/2010/main" val="347368937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7D57F32-2151-4D79-8F95-7CFA8EA347A1}"/>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7A232200-FE54-40A4-B9F9-694AD6E1F30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B229A9E-FF90-4EED-BB70-23625BDDED02}"/>
              </a:ext>
            </a:extLst>
          </p:cNvPr>
          <p:cNvSpPr>
            <a:spLocks noGrp="1" noChangeArrowheads="1"/>
          </p:cNvSpPr>
          <p:nvPr>
            <p:ph type="sldNum" sz="quarter" idx="12"/>
          </p:nvPr>
        </p:nvSpPr>
        <p:spPr>
          <a:ln/>
        </p:spPr>
        <p:txBody>
          <a:bodyPr/>
          <a:lstStyle>
            <a:lvl1pPr>
              <a:defRPr/>
            </a:lvl1pPr>
          </a:lstStyle>
          <a:p>
            <a:fld id="{D085A0E3-54F7-4B21-891B-364B7665FB5E}" type="slidenum">
              <a:rPr lang="en-GB" altLang="en-US"/>
              <a:pPr/>
              <a:t>‹#›</a:t>
            </a:fld>
            <a:endParaRPr lang="en-GB" altLang="en-US"/>
          </a:p>
        </p:txBody>
      </p:sp>
    </p:spTree>
    <p:extLst>
      <p:ext uri="{BB962C8B-B14F-4D97-AF65-F5344CB8AC3E}">
        <p14:creationId xmlns:p14="http://schemas.microsoft.com/office/powerpoint/2010/main" val="126634057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5064A59-50E2-4098-8792-5B8BEAA6EA2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12F1F32-0B00-41F0-A466-660D94F851E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191FD29-2710-4374-943E-EBD0AA79CD13}"/>
              </a:ext>
            </a:extLst>
          </p:cNvPr>
          <p:cNvSpPr>
            <a:spLocks noGrp="1" noChangeArrowheads="1"/>
          </p:cNvSpPr>
          <p:nvPr>
            <p:ph type="sldNum" sz="quarter" idx="12"/>
          </p:nvPr>
        </p:nvSpPr>
        <p:spPr>
          <a:ln/>
        </p:spPr>
        <p:txBody>
          <a:bodyPr/>
          <a:lstStyle>
            <a:lvl1pPr>
              <a:defRPr/>
            </a:lvl1pPr>
          </a:lstStyle>
          <a:p>
            <a:fld id="{3496E889-B6E5-4EF0-A2B6-78CBA546D4DB}" type="slidenum">
              <a:rPr lang="en-GB" altLang="en-US"/>
              <a:pPr/>
              <a:t>‹#›</a:t>
            </a:fld>
            <a:endParaRPr lang="en-GB" altLang="en-US"/>
          </a:p>
        </p:txBody>
      </p:sp>
    </p:spTree>
    <p:extLst>
      <p:ext uri="{BB962C8B-B14F-4D97-AF65-F5344CB8AC3E}">
        <p14:creationId xmlns:p14="http://schemas.microsoft.com/office/powerpoint/2010/main" val="227769274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C2F08DB-482F-4E56-ACA4-A0C5A7DC33E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0B5A28E-47D2-4A8A-A984-6443F6C00C4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55B8FC3D-5B9B-4A86-940F-786299C3B6DB}"/>
              </a:ext>
            </a:extLst>
          </p:cNvPr>
          <p:cNvSpPr>
            <a:spLocks noGrp="1" noChangeArrowheads="1"/>
          </p:cNvSpPr>
          <p:nvPr>
            <p:ph type="sldNum" sz="quarter" idx="12"/>
          </p:nvPr>
        </p:nvSpPr>
        <p:spPr>
          <a:ln/>
        </p:spPr>
        <p:txBody>
          <a:bodyPr/>
          <a:lstStyle>
            <a:lvl1pPr>
              <a:defRPr/>
            </a:lvl1pPr>
          </a:lstStyle>
          <a:p>
            <a:fld id="{7906FCFC-BF41-44E8-AEEC-ABB0DD17B8F4}" type="slidenum">
              <a:rPr lang="en-GB" altLang="en-US"/>
              <a:pPr/>
              <a:t>‹#›</a:t>
            </a:fld>
            <a:endParaRPr lang="en-GB" altLang="en-US"/>
          </a:p>
        </p:txBody>
      </p:sp>
    </p:spTree>
    <p:extLst>
      <p:ext uri="{BB962C8B-B14F-4D97-AF65-F5344CB8AC3E}">
        <p14:creationId xmlns:p14="http://schemas.microsoft.com/office/powerpoint/2010/main" val="3313445277"/>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8468E2F-28AE-431D-A733-75B1D5D06B8C}"/>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096B4D75-9697-45C7-B443-10233575925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F0214C36-8534-441E-9B81-AB636427DE86}"/>
              </a:ext>
            </a:extLst>
          </p:cNvPr>
          <p:cNvSpPr>
            <a:spLocks noGrp="1" noChangeArrowheads="1"/>
          </p:cNvSpPr>
          <p:nvPr>
            <p:ph type="sldNum" sz="quarter" idx="12"/>
          </p:nvPr>
        </p:nvSpPr>
        <p:spPr>
          <a:ln/>
        </p:spPr>
        <p:txBody>
          <a:bodyPr/>
          <a:lstStyle>
            <a:lvl1pPr>
              <a:defRPr/>
            </a:lvl1pPr>
          </a:lstStyle>
          <a:p>
            <a:fld id="{3C1536CE-1E02-4560-9628-1A4AE0CC331F}" type="slidenum">
              <a:rPr lang="en-GB" altLang="en-US"/>
              <a:pPr/>
              <a:t>‹#›</a:t>
            </a:fld>
            <a:endParaRPr lang="en-GB" altLang="en-US"/>
          </a:p>
        </p:txBody>
      </p:sp>
    </p:spTree>
    <p:extLst>
      <p:ext uri="{BB962C8B-B14F-4D97-AF65-F5344CB8AC3E}">
        <p14:creationId xmlns:p14="http://schemas.microsoft.com/office/powerpoint/2010/main" val="347929592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EBECF16-A1FB-46DA-B0C8-F0A6C7452D28}"/>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ED09378E-5784-49DC-9ED1-8C732552400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20697AA4-F023-4D91-BC9D-9D75468E7405}"/>
              </a:ext>
            </a:extLst>
          </p:cNvPr>
          <p:cNvSpPr>
            <a:spLocks noGrp="1" noChangeArrowheads="1"/>
          </p:cNvSpPr>
          <p:nvPr>
            <p:ph type="sldNum" sz="quarter" idx="12"/>
          </p:nvPr>
        </p:nvSpPr>
        <p:spPr>
          <a:ln/>
        </p:spPr>
        <p:txBody>
          <a:bodyPr/>
          <a:lstStyle>
            <a:lvl1pPr>
              <a:defRPr/>
            </a:lvl1pPr>
          </a:lstStyle>
          <a:p>
            <a:fld id="{46953411-5189-427E-810B-E693429B8DEC}" type="slidenum">
              <a:rPr lang="en-GB" altLang="en-US"/>
              <a:pPr/>
              <a:t>‹#›</a:t>
            </a:fld>
            <a:endParaRPr lang="en-GB" altLang="en-US"/>
          </a:p>
        </p:txBody>
      </p:sp>
    </p:spTree>
    <p:extLst>
      <p:ext uri="{BB962C8B-B14F-4D97-AF65-F5344CB8AC3E}">
        <p14:creationId xmlns:p14="http://schemas.microsoft.com/office/powerpoint/2010/main" val="7691251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CF67D55-D59D-4BB9-BCB0-EB87783DEDF5}"/>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3BF55A5C-7522-4060-B58C-C14ECF4F72C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2A9E4F8F-AB56-4445-A92F-ACE1B2851AEF}"/>
              </a:ext>
            </a:extLst>
          </p:cNvPr>
          <p:cNvSpPr>
            <a:spLocks noGrp="1" noChangeArrowheads="1"/>
          </p:cNvSpPr>
          <p:nvPr>
            <p:ph type="sldNum" sz="quarter" idx="12"/>
          </p:nvPr>
        </p:nvSpPr>
        <p:spPr>
          <a:ln/>
        </p:spPr>
        <p:txBody>
          <a:bodyPr/>
          <a:lstStyle>
            <a:lvl1pPr>
              <a:defRPr/>
            </a:lvl1pPr>
          </a:lstStyle>
          <a:p>
            <a:fld id="{C363BCBE-F718-4223-B4A1-5437CD6036E4}" type="slidenum">
              <a:rPr lang="en-GB" altLang="en-US"/>
              <a:pPr/>
              <a:t>‹#›</a:t>
            </a:fld>
            <a:endParaRPr lang="en-GB" altLang="en-US"/>
          </a:p>
        </p:txBody>
      </p:sp>
    </p:spTree>
    <p:extLst>
      <p:ext uri="{BB962C8B-B14F-4D97-AF65-F5344CB8AC3E}">
        <p14:creationId xmlns:p14="http://schemas.microsoft.com/office/powerpoint/2010/main" val="87665398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3065E98-6751-45D4-9724-C7961F02646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75162FB-9155-401E-850F-D3F63B9EA08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142911B7-F710-4018-A420-790BF443D6EF}"/>
              </a:ext>
            </a:extLst>
          </p:cNvPr>
          <p:cNvSpPr>
            <a:spLocks noGrp="1" noChangeArrowheads="1"/>
          </p:cNvSpPr>
          <p:nvPr>
            <p:ph type="sldNum" sz="quarter" idx="12"/>
          </p:nvPr>
        </p:nvSpPr>
        <p:spPr>
          <a:ln/>
        </p:spPr>
        <p:txBody>
          <a:bodyPr/>
          <a:lstStyle>
            <a:lvl1pPr>
              <a:defRPr/>
            </a:lvl1pPr>
          </a:lstStyle>
          <a:p>
            <a:fld id="{AAB5C3D6-167A-427F-8223-1836AAFDB96A}" type="slidenum">
              <a:rPr lang="en-GB" altLang="en-US"/>
              <a:pPr/>
              <a:t>‹#›</a:t>
            </a:fld>
            <a:endParaRPr lang="en-GB" altLang="en-US"/>
          </a:p>
        </p:txBody>
      </p:sp>
    </p:spTree>
    <p:extLst>
      <p:ext uri="{BB962C8B-B14F-4D97-AF65-F5344CB8AC3E}">
        <p14:creationId xmlns:p14="http://schemas.microsoft.com/office/powerpoint/2010/main" val="327681124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324BF80-544E-42C7-894D-F2392C921D2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B2F0D11-3A73-46D6-8A55-018D4D9A8B2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E69C9110-821D-487C-9D55-C64A0D094865}"/>
              </a:ext>
            </a:extLst>
          </p:cNvPr>
          <p:cNvSpPr>
            <a:spLocks noGrp="1" noChangeArrowheads="1"/>
          </p:cNvSpPr>
          <p:nvPr>
            <p:ph type="sldNum" sz="quarter" idx="12"/>
          </p:nvPr>
        </p:nvSpPr>
        <p:spPr>
          <a:ln/>
        </p:spPr>
        <p:txBody>
          <a:bodyPr/>
          <a:lstStyle>
            <a:lvl1pPr>
              <a:defRPr/>
            </a:lvl1pPr>
          </a:lstStyle>
          <a:p>
            <a:fld id="{04041144-A90F-42F6-A530-8C835C5E53C7}" type="slidenum">
              <a:rPr lang="en-GB" altLang="en-US"/>
              <a:pPr/>
              <a:t>‹#›</a:t>
            </a:fld>
            <a:endParaRPr lang="en-GB" altLang="en-US"/>
          </a:p>
        </p:txBody>
      </p:sp>
    </p:spTree>
    <p:extLst>
      <p:ext uri="{BB962C8B-B14F-4D97-AF65-F5344CB8AC3E}">
        <p14:creationId xmlns:p14="http://schemas.microsoft.com/office/powerpoint/2010/main" val="26042545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73F98EE-5EE9-40E4-8EAA-EF77D18D076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20990F9-527C-4169-87F4-A4969591B37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D1D115E-CA0C-48E9-94FF-7D4028D43105}"/>
              </a:ext>
            </a:extLst>
          </p:cNvPr>
          <p:cNvSpPr>
            <a:spLocks noGrp="1" noChangeArrowheads="1"/>
          </p:cNvSpPr>
          <p:nvPr>
            <p:ph type="sldNum" sz="quarter" idx="12"/>
          </p:nvPr>
        </p:nvSpPr>
        <p:spPr>
          <a:ln/>
        </p:spPr>
        <p:txBody>
          <a:bodyPr/>
          <a:lstStyle>
            <a:lvl1pPr>
              <a:defRPr/>
            </a:lvl1pPr>
          </a:lstStyle>
          <a:p>
            <a:fld id="{2FB9E926-4B5D-4C58-9883-D804EC57FA04}" type="slidenum">
              <a:rPr lang="en-GB" altLang="en-US"/>
              <a:pPr/>
              <a:t>‹#›</a:t>
            </a:fld>
            <a:endParaRPr lang="en-GB" altLang="en-US"/>
          </a:p>
        </p:txBody>
      </p:sp>
    </p:spTree>
    <p:extLst>
      <p:ext uri="{BB962C8B-B14F-4D97-AF65-F5344CB8AC3E}">
        <p14:creationId xmlns:p14="http://schemas.microsoft.com/office/powerpoint/2010/main" val="137276120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DF2B531-ED71-4DCC-A201-2F2C5E069AD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A93BC83-2FC7-4A07-A014-3A91C5A13F0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D5CF90F-41F3-4D51-9D4B-18C9EE69C386}"/>
              </a:ext>
            </a:extLst>
          </p:cNvPr>
          <p:cNvSpPr>
            <a:spLocks noGrp="1" noChangeArrowheads="1"/>
          </p:cNvSpPr>
          <p:nvPr>
            <p:ph type="sldNum" sz="quarter" idx="12"/>
          </p:nvPr>
        </p:nvSpPr>
        <p:spPr>
          <a:ln/>
        </p:spPr>
        <p:txBody>
          <a:bodyPr/>
          <a:lstStyle>
            <a:lvl1pPr>
              <a:defRPr/>
            </a:lvl1pPr>
          </a:lstStyle>
          <a:p>
            <a:fld id="{89437C56-A1A5-40E2-B177-DC9871CFD912}" type="slidenum">
              <a:rPr lang="en-GB" altLang="en-US"/>
              <a:pPr/>
              <a:t>‹#›</a:t>
            </a:fld>
            <a:endParaRPr lang="en-GB" altLang="en-US"/>
          </a:p>
        </p:txBody>
      </p:sp>
    </p:spTree>
    <p:extLst>
      <p:ext uri="{BB962C8B-B14F-4D97-AF65-F5344CB8AC3E}">
        <p14:creationId xmlns:p14="http://schemas.microsoft.com/office/powerpoint/2010/main" val="2927634219"/>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295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22757C3-4EA9-4301-8514-E3A0A8C2D3D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15C5FFDB-4002-48EB-8B7F-A5F04EDF777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A420EE74-616D-489A-9D15-4C04970DBA6B}"/>
              </a:ext>
            </a:extLst>
          </p:cNvPr>
          <p:cNvSpPr>
            <a:spLocks noGrp="1" noChangeArrowheads="1"/>
          </p:cNvSpPr>
          <p:nvPr>
            <p:ph type="sldNum" sz="quarter" idx="12"/>
          </p:nvPr>
        </p:nvSpPr>
        <p:spPr>
          <a:ln/>
        </p:spPr>
        <p:txBody>
          <a:bodyPr/>
          <a:lstStyle>
            <a:lvl1pPr>
              <a:defRPr/>
            </a:lvl1pPr>
          </a:lstStyle>
          <a:p>
            <a:fld id="{2B769BB0-F1F6-4C74-B789-62626AA27DB1}" type="slidenum">
              <a:rPr lang="en-GB" altLang="en-US"/>
              <a:pPr/>
              <a:t>‹#›</a:t>
            </a:fld>
            <a:endParaRPr lang="en-GB" altLang="en-US"/>
          </a:p>
        </p:txBody>
      </p:sp>
    </p:spTree>
    <p:extLst>
      <p:ext uri="{BB962C8B-B14F-4D97-AF65-F5344CB8AC3E}">
        <p14:creationId xmlns:p14="http://schemas.microsoft.com/office/powerpoint/2010/main" val="1106153825"/>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295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954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4290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7EA53253-3140-4628-8B2C-E2725D977411}"/>
              </a:ext>
            </a:extLst>
          </p:cNvPr>
          <p:cNvSpPr>
            <a:spLocks noGrp="1" noChangeArrowheads="1"/>
          </p:cNvSpPr>
          <p:nvPr>
            <p:ph type="dt" sz="half" idx="10"/>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517D1198-0A27-4699-B721-C738B2BEEBF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8" name="Rectangle 6">
            <a:extLst>
              <a:ext uri="{FF2B5EF4-FFF2-40B4-BE49-F238E27FC236}">
                <a16:creationId xmlns:a16="http://schemas.microsoft.com/office/drawing/2014/main" id="{B2D62746-C8DB-4A27-B981-22902EF3292F}"/>
              </a:ext>
            </a:extLst>
          </p:cNvPr>
          <p:cNvSpPr>
            <a:spLocks noGrp="1" noChangeArrowheads="1"/>
          </p:cNvSpPr>
          <p:nvPr>
            <p:ph type="sldNum" sz="quarter" idx="12"/>
          </p:nvPr>
        </p:nvSpPr>
        <p:spPr>
          <a:ln/>
        </p:spPr>
        <p:txBody>
          <a:bodyPr/>
          <a:lstStyle>
            <a:lvl1pPr>
              <a:defRPr/>
            </a:lvl1pPr>
          </a:lstStyle>
          <a:p>
            <a:fld id="{5B172FBB-1A64-49D2-BFDD-DFCCD9F05B32}" type="slidenum">
              <a:rPr lang="en-GB" altLang="en-US"/>
              <a:pPr/>
              <a:t>‹#›</a:t>
            </a:fld>
            <a:endParaRPr lang="en-GB" altLang="en-US"/>
          </a:p>
        </p:txBody>
      </p:sp>
    </p:spTree>
    <p:extLst>
      <p:ext uri="{BB962C8B-B14F-4D97-AF65-F5344CB8AC3E}">
        <p14:creationId xmlns:p14="http://schemas.microsoft.com/office/powerpoint/2010/main" val="37604997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6">
                <a:gamma/>
                <a:shade val="6275"/>
                <a:invGamma/>
              </a:srgbClr>
            </a:gs>
            <a:gs pos="50000">
              <a:srgbClr val="000056"/>
            </a:gs>
            <a:gs pos="100000">
              <a:srgbClr val="000056">
                <a:gamma/>
                <a:shade val="6275"/>
                <a:invGamma/>
              </a:srgbClr>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2474F07-C658-DE16-ACC3-153C3942AB2E}"/>
              </a:ext>
            </a:extLst>
          </p:cNvPr>
          <p:cNvSpPr>
            <a:spLocks noGrp="1" noChangeArrowheads="1"/>
          </p:cNvSpPr>
          <p:nvPr>
            <p:ph type="title"/>
          </p:nvPr>
        </p:nvSpPr>
        <p:spPr bwMode="auto">
          <a:xfrm>
            <a:off x="304800" y="304800"/>
            <a:ext cx="8610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a:t>
            </a:r>
          </a:p>
        </p:txBody>
      </p:sp>
      <p:sp>
        <p:nvSpPr>
          <p:cNvPr id="1027" name="Rectangle 3">
            <a:extLst>
              <a:ext uri="{FF2B5EF4-FFF2-40B4-BE49-F238E27FC236}">
                <a16:creationId xmlns:a16="http://schemas.microsoft.com/office/drawing/2014/main" id="{5B4A185A-E9FF-85C4-0334-F83A048D3029}"/>
              </a:ext>
            </a:extLst>
          </p:cNvPr>
          <p:cNvSpPr>
            <a:spLocks noGrp="1" noChangeArrowheads="1"/>
          </p:cNvSpPr>
          <p:nvPr>
            <p:ph type="body" idx="1"/>
          </p:nvPr>
        </p:nvSpPr>
        <p:spPr bwMode="auto">
          <a:xfrm>
            <a:off x="304800" y="1600200"/>
            <a:ext cx="8610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Tree>
    <p:extLst>
      <p:ext uri="{BB962C8B-B14F-4D97-AF65-F5344CB8AC3E}">
        <p14:creationId xmlns:p14="http://schemas.microsoft.com/office/powerpoint/2010/main" val="1201259962"/>
      </p:ext>
    </p:extLst>
  </p:cSld>
  <p:clrMap bg1="dk2" tx1="lt1" bg2="dk1" tx2="lt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xStyles>
    <p:titleStyle>
      <a:lvl1pPr algn="ctr" rtl="0" fontAlgn="base">
        <a:spcBef>
          <a:spcPct val="0"/>
        </a:spcBef>
        <a:spcAft>
          <a:spcPct val="0"/>
        </a:spcAft>
        <a:defRPr sz="6000" kern="1200">
          <a:solidFill>
            <a:srgbClr val="FFFF00"/>
          </a:solidFill>
          <a:latin typeface="+mj-lt"/>
          <a:ea typeface="+mj-ea"/>
          <a:cs typeface="+mj-cs"/>
        </a:defRPr>
      </a:lvl1pPr>
      <a:lvl2pPr algn="ctr" rtl="0" fontAlgn="base">
        <a:spcBef>
          <a:spcPct val="0"/>
        </a:spcBef>
        <a:spcAft>
          <a:spcPct val="0"/>
        </a:spcAft>
        <a:defRPr sz="6000">
          <a:solidFill>
            <a:srgbClr val="FFFF00"/>
          </a:solidFill>
          <a:latin typeface="Arial" panose="020B0604020202020204" pitchFamily="34" charset="0"/>
        </a:defRPr>
      </a:lvl2pPr>
      <a:lvl3pPr algn="ctr" rtl="0" fontAlgn="base">
        <a:spcBef>
          <a:spcPct val="0"/>
        </a:spcBef>
        <a:spcAft>
          <a:spcPct val="0"/>
        </a:spcAft>
        <a:defRPr sz="6000">
          <a:solidFill>
            <a:srgbClr val="FFFF00"/>
          </a:solidFill>
          <a:latin typeface="Arial" panose="020B0604020202020204" pitchFamily="34" charset="0"/>
        </a:defRPr>
      </a:lvl3pPr>
      <a:lvl4pPr algn="ctr" rtl="0" fontAlgn="base">
        <a:spcBef>
          <a:spcPct val="0"/>
        </a:spcBef>
        <a:spcAft>
          <a:spcPct val="0"/>
        </a:spcAft>
        <a:defRPr sz="6000">
          <a:solidFill>
            <a:srgbClr val="FFFF00"/>
          </a:solidFill>
          <a:latin typeface="Arial" panose="020B0604020202020204" pitchFamily="34" charset="0"/>
        </a:defRPr>
      </a:lvl4pPr>
      <a:lvl5pPr algn="ctr" rtl="0" fontAlgn="base">
        <a:spcBef>
          <a:spcPct val="0"/>
        </a:spcBef>
        <a:spcAft>
          <a:spcPct val="0"/>
        </a:spcAft>
        <a:defRPr sz="6000">
          <a:solidFill>
            <a:srgbClr val="FFFF00"/>
          </a:solidFill>
          <a:latin typeface="Arial" panose="020B0604020202020204" pitchFamily="34" charset="0"/>
        </a:defRPr>
      </a:lvl5pPr>
      <a:lvl6pPr marL="457200" algn="ctr" rtl="0" fontAlgn="base">
        <a:spcBef>
          <a:spcPct val="0"/>
        </a:spcBef>
        <a:spcAft>
          <a:spcPct val="0"/>
        </a:spcAft>
        <a:defRPr sz="6000">
          <a:solidFill>
            <a:srgbClr val="FFFF00"/>
          </a:solidFill>
          <a:latin typeface="Arial" panose="020B0604020202020204" pitchFamily="34" charset="0"/>
        </a:defRPr>
      </a:lvl6pPr>
      <a:lvl7pPr marL="914400" algn="ctr" rtl="0" fontAlgn="base">
        <a:spcBef>
          <a:spcPct val="0"/>
        </a:spcBef>
        <a:spcAft>
          <a:spcPct val="0"/>
        </a:spcAft>
        <a:defRPr sz="6000">
          <a:solidFill>
            <a:srgbClr val="FFFF00"/>
          </a:solidFill>
          <a:latin typeface="Arial" panose="020B0604020202020204" pitchFamily="34" charset="0"/>
        </a:defRPr>
      </a:lvl7pPr>
      <a:lvl8pPr marL="1371600" algn="ctr" rtl="0" fontAlgn="base">
        <a:spcBef>
          <a:spcPct val="0"/>
        </a:spcBef>
        <a:spcAft>
          <a:spcPct val="0"/>
        </a:spcAft>
        <a:defRPr sz="6000">
          <a:solidFill>
            <a:srgbClr val="FFFF00"/>
          </a:solidFill>
          <a:latin typeface="Arial" panose="020B0604020202020204" pitchFamily="34" charset="0"/>
        </a:defRPr>
      </a:lvl8pPr>
      <a:lvl9pPr marL="1828800" algn="ctr" rtl="0" fontAlgn="base">
        <a:spcBef>
          <a:spcPct val="0"/>
        </a:spcBef>
        <a:spcAft>
          <a:spcPct val="0"/>
        </a:spcAft>
        <a:defRPr sz="6000">
          <a:solidFill>
            <a:srgbClr val="FFFF00"/>
          </a:solidFill>
          <a:latin typeface="Arial" panose="020B0604020202020204" pitchFamily="34" charset="0"/>
        </a:defRPr>
      </a:lvl9pPr>
    </p:titleStyle>
    <p:bodyStyle>
      <a:lvl1pPr marL="171450" indent="-171450" algn="l" rtl="0" fontAlgn="base">
        <a:spcBef>
          <a:spcPct val="20000"/>
        </a:spcBef>
        <a:spcAft>
          <a:spcPct val="0"/>
        </a:spcAft>
        <a:buChar char="•"/>
        <a:defRPr sz="2800" kern="1200">
          <a:solidFill>
            <a:schemeClr val="tx1"/>
          </a:solidFill>
          <a:latin typeface="+mn-lt"/>
          <a:ea typeface="+mn-ea"/>
          <a:cs typeface="+mn-cs"/>
        </a:defRPr>
      </a:lvl1pPr>
      <a:lvl2pPr marL="400050" indent="-1143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628650" indent="-114300" algn="l" rtl="0" fontAlgn="base">
        <a:spcBef>
          <a:spcPct val="20000"/>
        </a:spcBef>
        <a:spcAft>
          <a:spcPct val="0"/>
        </a:spcAft>
        <a:buChar char="•"/>
        <a:defRPr sz="2400" kern="1200">
          <a:solidFill>
            <a:schemeClr val="tx1"/>
          </a:solidFill>
          <a:latin typeface="+mn-lt"/>
          <a:ea typeface="+mn-ea"/>
          <a:cs typeface="+mn-cs"/>
        </a:defRPr>
      </a:lvl3pPr>
      <a:lvl4pPr marL="1085850" indent="-17145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1371600" indent="-17145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B76C79B-C776-3344-B4B6-ED46D43DBC31}"/>
              </a:ext>
            </a:extLst>
          </p:cNvPr>
          <p:cNvSpPr>
            <a:spLocks noGrp="1" noChangeArrowheads="1"/>
          </p:cNvSpPr>
          <p:nvPr>
            <p:ph type="title"/>
          </p:nvPr>
        </p:nvSpPr>
        <p:spPr bwMode="auto">
          <a:xfrm>
            <a:off x="533400" y="76200"/>
            <a:ext cx="8001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E2115192-5CCF-5571-B4D1-FC3CFCE726A9}"/>
              </a:ext>
            </a:extLst>
          </p:cNvPr>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C099CC66-1F9D-AECC-9BE6-96A00AC2986D}"/>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a:extLst>
              <a:ext uri="{FF2B5EF4-FFF2-40B4-BE49-F238E27FC236}">
                <a16:creationId xmlns:a16="http://schemas.microsoft.com/office/drawing/2014/main" id="{D38D1C1D-9F30-C593-D41E-323439134068}"/>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a:extLst>
              <a:ext uri="{FF2B5EF4-FFF2-40B4-BE49-F238E27FC236}">
                <a16:creationId xmlns:a16="http://schemas.microsoft.com/office/drawing/2014/main" id="{1253A891-65D2-E4F0-3220-5ACE44C8B188}"/>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74782FF-04D9-47C2-A978-04A69391484D}" type="slidenum">
              <a:rPr lang="en-GB" altLang="en-US"/>
              <a:pPr/>
              <a:t>‹#›</a:t>
            </a:fld>
            <a:endParaRPr lang="en-GB" altLang="en-US"/>
          </a:p>
        </p:txBody>
      </p:sp>
    </p:spTree>
    <p:extLst>
      <p:ext uri="{BB962C8B-B14F-4D97-AF65-F5344CB8AC3E}">
        <p14:creationId xmlns:p14="http://schemas.microsoft.com/office/powerpoint/2010/main" val="3732352736"/>
      </p:ext>
    </p:extLst>
  </p:cSld>
  <p:clrMap bg1="lt1" tx1="dk1" bg2="lt2" tx2="dk2" accent1="accent1" accent2="accent2" accent3="accent3" accent4="accent4" accent5="accent5" accent6="accent6" hlink="hlink" folHlink="folHlink"/>
  <p:sldLayoutIdLst>
    <p:sldLayoutId id="2147484907" r:id="rId1"/>
    <p:sldLayoutId id="2147484908" r:id="rId2"/>
    <p:sldLayoutId id="2147484909" r:id="rId3"/>
    <p:sldLayoutId id="2147484910" r:id="rId4"/>
    <p:sldLayoutId id="2147484911" r:id="rId5"/>
    <p:sldLayoutId id="2147484912" r:id="rId6"/>
    <p:sldLayoutId id="2147484913" r:id="rId7"/>
    <p:sldLayoutId id="2147484914" r:id="rId8"/>
    <p:sldLayoutId id="2147484915" r:id="rId9"/>
    <p:sldLayoutId id="2147484916" r:id="rId10"/>
    <p:sldLayoutId id="2147484917" r:id="rId11"/>
  </p:sldLayoutIdLst>
  <p:transition/>
  <p:txStyles>
    <p:titleStyle>
      <a:lvl1pPr algn="ctr" rtl="0" eaLnBrk="0" fontAlgn="base" hangingPunct="0">
        <a:spcBef>
          <a:spcPct val="0"/>
        </a:spcBef>
        <a:spcAft>
          <a:spcPct val="0"/>
        </a:spcAft>
        <a:defRPr sz="4800">
          <a:solidFill>
            <a:srgbClr val="FFFF00"/>
          </a:solidFill>
          <a:latin typeface="+mj-lt"/>
          <a:ea typeface="+mj-ea"/>
          <a:cs typeface="+mj-cs"/>
        </a:defRPr>
      </a:lvl1pPr>
      <a:lvl2pPr algn="ctr" rtl="0" eaLnBrk="0" fontAlgn="base" hangingPunct="0">
        <a:spcBef>
          <a:spcPct val="0"/>
        </a:spcBef>
        <a:spcAft>
          <a:spcPct val="0"/>
        </a:spcAft>
        <a:defRPr sz="4800">
          <a:solidFill>
            <a:srgbClr val="FFFF00"/>
          </a:solidFill>
          <a:latin typeface="Arial" charset="0"/>
          <a:cs typeface="Times New Roman" pitchFamily="18" charset="0"/>
        </a:defRPr>
      </a:lvl2pPr>
      <a:lvl3pPr algn="ctr" rtl="0" eaLnBrk="0" fontAlgn="base" hangingPunct="0">
        <a:spcBef>
          <a:spcPct val="0"/>
        </a:spcBef>
        <a:spcAft>
          <a:spcPct val="0"/>
        </a:spcAft>
        <a:defRPr sz="4800">
          <a:solidFill>
            <a:srgbClr val="FFFF00"/>
          </a:solidFill>
          <a:latin typeface="Arial" charset="0"/>
          <a:cs typeface="Times New Roman" pitchFamily="18" charset="0"/>
        </a:defRPr>
      </a:lvl3pPr>
      <a:lvl4pPr algn="ctr" rtl="0" eaLnBrk="0" fontAlgn="base" hangingPunct="0">
        <a:spcBef>
          <a:spcPct val="0"/>
        </a:spcBef>
        <a:spcAft>
          <a:spcPct val="0"/>
        </a:spcAft>
        <a:defRPr sz="4800">
          <a:solidFill>
            <a:srgbClr val="FFFF00"/>
          </a:solidFill>
          <a:latin typeface="Arial" charset="0"/>
          <a:cs typeface="Times New Roman" pitchFamily="18" charset="0"/>
        </a:defRPr>
      </a:lvl4pPr>
      <a:lvl5pPr algn="ctr" rtl="0" eaLnBrk="0" fontAlgn="base" hangingPunct="0">
        <a:spcBef>
          <a:spcPct val="0"/>
        </a:spcBef>
        <a:spcAft>
          <a:spcPct val="0"/>
        </a:spcAft>
        <a:defRPr sz="4800">
          <a:solidFill>
            <a:srgbClr val="FFFF00"/>
          </a:solidFill>
          <a:latin typeface="Arial" charset="0"/>
          <a:cs typeface="Times New Roman" pitchFamily="18" charset="0"/>
        </a:defRPr>
      </a:lvl5pPr>
      <a:lvl6pPr marL="457200" algn="ctr" rtl="0" fontAlgn="base">
        <a:spcBef>
          <a:spcPct val="0"/>
        </a:spcBef>
        <a:spcAft>
          <a:spcPct val="0"/>
        </a:spcAft>
        <a:defRPr sz="4800">
          <a:solidFill>
            <a:srgbClr val="FFFF00"/>
          </a:solidFill>
          <a:latin typeface="Arial" charset="0"/>
          <a:cs typeface="Times New Roman" pitchFamily="18" charset="0"/>
        </a:defRPr>
      </a:lvl6pPr>
      <a:lvl7pPr marL="914400" algn="ctr" rtl="0" fontAlgn="base">
        <a:spcBef>
          <a:spcPct val="0"/>
        </a:spcBef>
        <a:spcAft>
          <a:spcPct val="0"/>
        </a:spcAft>
        <a:defRPr sz="4800">
          <a:solidFill>
            <a:srgbClr val="FFFF00"/>
          </a:solidFill>
          <a:latin typeface="Arial" charset="0"/>
          <a:cs typeface="Times New Roman" pitchFamily="18" charset="0"/>
        </a:defRPr>
      </a:lvl7pPr>
      <a:lvl8pPr marL="1371600" algn="ctr" rtl="0" fontAlgn="base">
        <a:spcBef>
          <a:spcPct val="0"/>
        </a:spcBef>
        <a:spcAft>
          <a:spcPct val="0"/>
        </a:spcAft>
        <a:defRPr sz="4800">
          <a:solidFill>
            <a:srgbClr val="FFFF00"/>
          </a:solidFill>
          <a:latin typeface="Arial" charset="0"/>
          <a:cs typeface="Times New Roman" pitchFamily="18" charset="0"/>
        </a:defRPr>
      </a:lvl8pPr>
      <a:lvl9pPr marL="1828800" algn="ctr" rtl="0" fontAlgn="base">
        <a:spcBef>
          <a:spcPct val="0"/>
        </a:spcBef>
        <a:spcAft>
          <a:spcPct val="0"/>
        </a:spcAft>
        <a:defRPr sz="4800">
          <a:solidFill>
            <a:srgbClr val="FFFF00"/>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cs typeface="+mn-cs"/>
        </a:defRPr>
      </a:lvl2pPr>
      <a:lvl3pPr marL="1143000" indent="-228600" algn="l" rtl="0" eaLnBrk="0" fontAlgn="base" hangingPunct="0">
        <a:spcBef>
          <a:spcPct val="20000"/>
        </a:spcBef>
        <a:spcAft>
          <a:spcPct val="0"/>
        </a:spcAft>
        <a:buChar char="–"/>
        <a:defRPr sz="2400">
          <a:solidFill>
            <a:schemeClr val="bg1"/>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D8B7DBC-78AE-792A-41FC-5136D520E194}"/>
              </a:ext>
            </a:extLst>
          </p:cNvPr>
          <p:cNvSpPr>
            <a:spLocks noGrp="1" noChangeArrowheads="1"/>
          </p:cNvSpPr>
          <p:nvPr>
            <p:ph type="title"/>
          </p:nvPr>
        </p:nvSpPr>
        <p:spPr bwMode="auto">
          <a:xfrm>
            <a:off x="6858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D8D508FB-A3E6-DF54-40ED-73CB78D2CDDE}"/>
              </a:ext>
            </a:extLst>
          </p:cNvPr>
          <p:cNvSpPr>
            <a:spLocks noGrp="1" noChangeArrowheads="1"/>
          </p:cNvSpPr>
          <p:nvPr>
            <p:ph type="body" idx="1"/>
          </p:nvPr>
        </p:nvSpPr>
        <p:spPr bwMode="auto">
          <a:xfrm>
            <a:off x="685800" y="1295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5551A389-7A55-55EA-DEEF-E2AD942085A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defRPr>
            </a:lvl1pPr>
          </a:lstStyle>
          <a:p>
            <a:pPr>
              <a:defRPr/>
            </a:pPr>
            <a:endParaRPr lang="en-GB"/>
          </a:p>
        </p:txBody>
      </p:sp>
      <p:sp>
        <p:nvSpPr>
          <p:cNvPr id="1029" name="Rectangle 5">
            <a:extLst>
              <a:ext uri="{FF2B5EF4-FFF2-40B4-BE49-F238E27FC236}">
                <a16:creationId xmlns:a16="http://schemas.microsoft.com/office/drawing/2014/main" id="{8B020F0F-496E-61BA-9550-134FFB9B2F8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defRPr>
            </a:lvl1pPr>
          </a:lstStyle>
          <a:p>
            <a:pPr>
              <a:defRPr/>
            </a:pPr>
            <a:endParaRPr lang="en-GB"/>
          </a:p>
        </p:txBody>
      </p:sp>
      <p:sp>
        <p:nvSpPr>
          <p:cNvPr id="1030" name="Rectangle 6">
            <a:extLst>
              <a:ext uri="{FF2B5EF4-FFF2-40B4-BE49-F238E27FC236}">
                <a16:creationId xmlns:a16="http://schemas.microsoft.com/office/drawing/2014/main" id="{AF1FE5E2-3F8C-C0E2-3661-F5EB48EAEA3B}"/>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ED59AF89-FA10-4B61-9004-5A6C30EC6E92}" type="slidenum">
              <a:rPr lang="en-GB" altLang="en-US"/>
              <a:pPr/>
              <a:t>‹#›</a:t>
            </a:fld>
            <a:endParaRPr lang="en-GB" altLang="en-US"/>
          </a:p>
        </p:txBody>
      </p:sp>
    </p:spTree>
    <p:extLst>
      <p:ext uri="{BB962C8B-B14F-4D97-AF65-F5344CB8AC3E}">
        <p14:creationId xmlns:p14="http://schemas.microsoft.com/office/powerpoint/2010/main" val="2332817674"/>
      </p:ext>
    </p:extLst>
  </p:cSld>
  <p:clrMap bg1="lt1" tx1="dk1" bg2="lt2" tx2="dk2" accent1="accent1" accent2="accent2" accent3="accent3" accent4="accent4" accent5="accent5" accent6="accent6" hlink="hlink" folHlink="folHlink"/>
  <p:sldLayoutIdLst>
    <p:sldLayoutId id="2147484919" r:id="rId1"/>
    <p:sldLayoutId id="2147484920" r:id="rId2"/>
  </p:sldLayoutIdLst>
  <p:transition/>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9900"/>
          </a:solidFill>
          <a:latin typeface="+mn-lt"/>
          <a:cs typeface="+mn-cs"/>
        </a:defRPr>
      </a:lvl2pPr>
      <a:lvl3pPr marL="1143000" indent="-228600" algn="l" rtl="0" eaLnBrk="0" fontAlgn="base" hangingPunct="0">
        <a:spcBef>
          <a:spcPct val="20000"/>
        </a:spcBef>
        <a:spcAft>
          <a:spcPct val="0"/>
        </a:spcAft>
        <a:buChar char="•"/>
        <a:defRPr sz="2400">
          <a:solidFill>
            <a:srgbClr val="66FFFF"/>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CE421E1-0B07-4BA5-A819-5CE4B3FB3AD3}"/>
              </a:ext>
            </a:extLst>
          </p:cNvPr>
          <p:cNvSpPr>
            <a:spLocks noGrp="1" noChangeArrowheads="1"/>
          </p:cNvSpPr>
          <p:nvPr>
            <p:ph type="title"/>
          </p:nvPr>
        </p:nvSpPr>
        <p:spPr bwMode="auto">
          <a:xfrm>
            <a:off x="6858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A855F291-30BD-41FF-95C5-699113E32524}"/>
              </a:ext>
            </a:extLst>
          </p:cNvPr>
          <p:cNvSpPr>
            <a:spLocks noGrp="1" noChangeArrowheads="1"/>
          </p:cNvSpPr>
          <p:nvPr>
            <p:ph type="body" idx="1"/>
          </p:nvPr>
        </p:nvSpPr>
        <p:spPr bwMode="auto">
          <a:xfrm>
            <a:off x="685800" y="1295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0B201E23-4C7C-4E38-96AA-38EAE6CE44B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GB"/>
          </a:p>
        </p:txBody>
      </p:sp>
      <p:sp>
        <p:nvSpPr>
          <p:cNvPr id="1029" name="Rectangle 5">
            <a:extLst>
              <a:ext uri="{FF2B5EF4-FFF2-40B4-BE49-F238E27FC236}">
                <a16:creationId xmlns:a16="http://schemas.microsoft.com/office/drawing/2014/main" id="{4BD78858-A17C-4BE7-81B6-72CABC31FC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GB"/>
          </a:p>
        </p:txBody>
      </p:sp>
      <p:sp>
        <p:nvSpPr>
          <p:cNvPr id="1030" name="Rectangle 6">
            <a:extLst>
              <a:ext uri="{FF2B5EF4-FFF2-40B4-BE49-F238E27FC236}">
                <a16:creationId xmlns:a16="http://schemas.microsoft.com/office/drawing/2014/main" id="{152F7C3E-6267-4846-851C-5ACEAC1DB96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77B955AF-8C10-487E-B75A-78CEC9D0310D}" type="slidenum">
              <a:rPr lang="en-GB" altLang="en-US"/>
              <a:pPr/>
              <a:t>‹#›</a:t>
            </a:fld>
            <a:endParaRPr lang="en-GB" altLang="en-US"/>
          </a:p>
        </p:txBody>
      </p:sp>
    </p:spTree>
    <p:extLst>
      <p:ext uri="{BB962C8B-B14F-4D97-AF65-F5344CB8AC3E}">
        <p14:creationId xmlns:p14="http://schemas.microsoft.com/office/powerpoint/2010/main" val="1839232849"/>
      </p:ext>
    </p:extLst>
  </p:cSld>
  <p:clrMap bg1="lt1" tx1="dk1" bg2="lt2" tx2="dk2" accent1="accent1" accent2="accent2" accent3="accent3" accent4="accent4" accent5="accent5" accent6="accent6" hlink="hlink" folHlink="folHlink"/>
  <p:sldLayoutIdLst>
    <p:sldLayoutId id="2147484927" r:id="rId1"/>
    <p:sldLayoutId id="2147484928" r:id="rId2"/>
    <p:sldLayoutId id="2147484929" r:id="rId3"/>
    <p:sldLayoutId id="2147484930" r:id="rId4"/>
    <p:sldLayoutId id="2147484931" r:id="rId5"/>
    <p:sldLayoutId id="2147484932" r:id="rId6"/>
    <p:sldLayoutId id="2147484933" r:id="rId7"/>
    <p:sldLayoutId id="2147484934" r:id="rId8"/>
    <p:sldLayoutId id="2147484935" r:id="rId9"/>
    <p:sldLayoutId id="2147484936" r:id="rId10"/>
    <p:sldLayoutId id="2147484937" r:id="rId11"/>
    <p:sldLayoutId id="2147484938" r:id="rId12"/>
    <p:sldLayoutId id="2147484939" r:id="rId13"/>
  </p:sldLayoutIdLst>
  <p:transition/>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9900"/>
          </a:solidFill>
          <a:latin typeface="+mn-lt"/>
          <a:cs typeface="+mn-cs"/>
        </a:defRPr>
      </a:lvl2pPr>
      <a:lvl3pPr marL="1143000" indent="-228600" algn="l" rtl="0" eaLnBrk="0" fontAlgn="base" hangingPunct="0">
        <a:spcBef>
          <a:spcPct val="20000"/>
        </a:spcBef>
        <a:spcAft>
          <a:spcPct val="0"/>
        </a:spcAft>
        <a:buChar char="•"/>
        <a:defRPr sz="2400">
          <a:solidFill>
            <a:srgbClr val="66FFFF"/>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4259" name="Rectangle 3">
            <a:extLst>
              <a:ext uri="{FF2B5EF4-FFF2-40B4-BE49-F238E27FC236}">
                <a16:creationId xmlns:a16="http://schemas.microsoft.com/office/drawing/2014/main" id="{E1FC3171-34F0-E5C9-E3FA-5B54F16D3F6B}"/>
              </a:ext>
            </a:extLst>
          </p:cNvPr>
          <p:cNvSpPr>
            <a:spLocks noChangeArrowheads="1"/>
          </p:cNvSpPr>
          <p:nvPr/>
        </p:nvSpPr>
        <p:spPr bwMode="auto">
          <a:xfrm>
            <a:off x="685800" y="762000"/>
            <a:ext cx="7772400" cy="2743200"/>
          </a:xfrm>
          <a:prstGeom prst="rect">
            <a:avLst/>
          </a:prstGeom>
          <a:noFill/>
          <a:ln>
            <a:noFill/>
          </a:ln>
          <a:effectLst>
            <a:outerShdw dist="125724"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ctr">
              <a:spcBef>
                <a:spcPct val="0"/>
              </a:spcBef>
              <a:defRPr sz="6000">
                <a:solidFill>
                  <a:srgbClr val="FFFF00"/>
                </a:solidFill>
                <a:latin typeface="Arial" panose="020B0604020202020204" pitchFamily="34" charset="0"/>
              </a:defRPr>
            </a:lvl1pPr>
            <a:lvl2pPr algn="ctr">
              <a:spcBef>
                <a:spcPct val="0"/>
              </a:spcBef>
              <a:defRPr sz="6000">
                <a:solidFill>
                  <a:srgbClr val="FFFF00"/>
                </a:solidFill>
                <a:latin typeface="Arial" panose="020B0604020202020204" pitchFamily="34" charset="0"/>
              </a:defRPr>
            </a:lvl2pPr>
            <a:lvl3pPr algn="ctr">
              <a:spcBef>
                <a:spcPct val="0"/>
              </a:spcBef>
              <a:defRPr sz="6000">
                <a:solidFill>
                  <a:srgbClr val="FFFF00"/>
                </a:solidFill>
                <a:latin typeface="Arial" panose="020B0604020202020204" pitchFamily="34" charset="0"/>
              </a:defRPr>
            </a:lvl3pPr>
            <a:lvl4pPr algn="ctr">
              <a:spcBef>
                <a:spcPct val="0"/>
              </a:spcBef>
              <a:defRPr sz="6000">
                <a:solidFill>
                  <a:srgbClr val="FFFF00"/>
                </a:solidFill>
                <a:latin typeface="Arial" panose="020B0604020202020204" pitchFamily="34" charset="0"/>
              </a:defRPr>
            </a:lvl4pPr>
            <a:lvl5pPr algn="ctr">
              <a:spcBef>
                <a:spcPct val="0"/>
              </a:spcBef>
              <a:defRPr sz="6000">
                <a:solidFill>
                  <a:srgbClr val="FFFF00"/>
                </a:solidFill>
                <a:latin typeface="Arial" panose="020B0604020202020204" pitchFamily="34" charset="0"/>
              </a:defRPr>
            </a:lvl5pPr>
            <a:lvl6pPr marL="457200" algn="ctr" fontAlgn="base">
              <a:spcBef>
                <a:spcPct val="0"/>
              </a:spcBef>
              <a:spcAft>
                <a:spcPct val="0"/>
              </a:spcAft>
              <a:defRPr sz="6000">
                <a:solidFill>
                  <a:srgbClr val="FFFF00"/>
                </a:solidFill>
                <a:latin typeface="Arial" panose="020B0604020202020204" pitchFamily="34" charset="0"/>
              </a:defRPr>
            </a:lvl6pPr>
            <a:lvl7pPr marL="914400" algn="ctr" fontAlgn="base">
              <a:spcBef>
                <a:spcPct val="0"/>
              </a:spcBef>
              <a:spcAft>
                <a:spcPct val="0"/>
              </a:spcAft>
              <a:defRPr sz="6000">
                <a:solidFill>
                  <a:srgbClr val="FFFF00"/>
                </a:solidFill>
                <a:latin typeface="Arial" panose="020B0604020202020204" pitchFamily="34" charset="0"/>
              </a:defRPr>
            </a:lvl7pPr>
            <a:lvl8pPr marL="1371600" algn="ctr" fontAlgn="base">
              <a:spcBef>
                <a:spcPct val="0"/>
              </a:spcBef>
              <a:spcAft>
                <a:spcPct val="0"/>
              </a:spcAft>
              <a:defRPr sz="6000">
                <a:solidFill>
                  <a:srgbClr val="FFFF00"/>
                </a:solidFill>
                <a:latin typeface="Arial" panose="020B0604020202020204" pitchFamily="34" charset="0"/>
              </a:defRPr>
            </a:lvl8pPr>
            <a:lvl9pPr marL="1828800" algn="ctr" fontAlgn="base">
              <a:spcBef>
                <a:spcPct val="0"/>
              </a:spcBef>
              <a:spcAft>
                <a:spcPct val="0"/>
              </a:spcAft>
              <a:defRPr sz="6000">
                <a:solidFill>
                  <a:srgbClr val="FFFF00"/>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The Epistle to the</a:t>
            </a:r>
            <a:r>
              <a:rPr kumimoji="0" lang="en-US" altLang="en-US" sz="8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 </a:t>
            </a:r>
            <a:br>
              <a:rPr kumimoji="0" lang="en-US" altLang="en-US" sz="8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br>
            <a:r>
              <a:rPr kumimoji="0" lang="en-US" altLang="en-US" sz="16600" b="0" i="0" u="none" strike="noStrike" kern="1200" cap="none" spc="0" normalizeH="0" baseline="0" noProof="0" dirty="0">
                <a:ln>
                  <a:noFill/>
                </a:ln>
                <a:solidFill>
                  <a:srgbClr val="FFFF00"/>
                </a:solidFill>
                <a:effectLst/>
                <a:uLnTx/>
                <a:uFillTx/>
                <a:latin typeface="KG Mullally" panose="02000000000000000000" pitchFamily="2" charset="-18"/>
                <a:ea typeface="+mn-ea"/>
                <a:cs typeface="Times New Roman" panose="02020603050405020304" pitchFamily="18" charset="0"/>
              </a:rPr>
              <a:t>Romans</a:t>
            </a:r>
            <a:endParaRPr kumimoji="0" lang="en-US" altLang="en-US" sz="6000" b="0" i="0" u="none" strike="noStrike" kern="1200" cap="none" spc="0" normalizeH="0" baseline="0" noProof="0" dirty="0">
              <a:ln>
                <a:noFill/>
              </a:ln>
              <a:solidFill>
                <a:srgbClr val="FFFF00"/>
              </a:solidFill>
              <a:effectLst/>
              <a:uLnTx/>
              <a:uFillTx/>
              <a:latin typeface="KG Mullally" panose="02000000000000000000" pitchFamily="2" charset="-18"/>
              <a:ea typeface="+mn-ea"/>
              <a:cs typeface="Times New Roman" panose="02020603050405020304" pitchFamily="18" charset="0"/>
            </a:endParaRPr>
          </a:p>
        </p:txBody>
      </p:sp>
      <p:sp>
        <p:nvSpPr>
          <p:cNvPr id="2" name="Rectangle 6">
            <a:extLst>
              <a:ext uri="{FF2B5EF4-FFF2-40B4-BE49-F238E27FC236}">
                <a16:creationId xmlns:a16="http://schemas.microsoft.com/office/drawing/2014/main" id="{83AACDD0-891C-E103-75AA-1F0FD867AC24}"/>
              </a:ext>
            </a:extLst>
          </p:cNvPr>
          <p:cNvSpPr>
            <a:spLocks noChangeArrowheads="1"/>
          </p:cNvSpPr>
          <p:nvPr/>
        </p:nvSpPr>
        <p:spPr bwMode="auto">
          <a:xfrm>
            <a:off x="539552" y="4365104"/>
            <a:ext cx="7924800" cy="1393825"/>
          </a:xfrm>
          <a:prstGeom prst="rect">
            <a:avLst/>
          </a:prstGeom>
          <a:noFill/>
          <a:ln>
            <a:noFill/>
          </a:ln>
          <a:effectLst>
            <a:outerShdw dist="107763"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ctr">
              <a:defRPr sz="2800">
                <a:solidFill>
                  <a:schemeClr val="tx1"/>
                </a:solidFill>
                <a:latin typeface="Arial" panose="020B0604020202020204" pitchFamily="34" charset="0"/>
              </a:defRPr>
            </a:lvl1pPr>
            <a:lvl2pPr marL="288925" algn="ctr">
              <a:buFont typeface="Arial" panose="020B0604020202020204" pitchFamily="34" charset="0"/>
              <a:defRPr sz="2400">
                <a:solidFill>
                  <a:schemeClr val="tx1"/>
                </a:solidFill>
                <a:latin typeface="Arial" panose="020B0604020202020204" pitchFamily="34" charset="0"/>
              </a:defRPr>
            </a:lvl2pPr>
            <a:lvl3pPr marL="519113" algn="ctr">
              <a:defRPr sz="2400">
                <a:solidFill>
                  <a:schemeClr val="tx1"/>
                </a:solidFill>
                <a:latin typeface="Arial" panose="020B0604020202020204" pitchFamily="34" charset="0"/>
              </a:defRPr>
            </a:lvl3pPr>
            <a:lvl4pPr marL="914400" algn="ctr">
              <a:spcBef>
                <a:spcPct val="20000"/>
              </a:spcBef>
              <a:buFont typeface="Arial" panose="020B0604020202020204" pitchFamily="34" charset="0"/>
              <a:defRPr sz="2400">
                <a:solidFill>
                  <a:schemeClr val="tx1"/>
                </a:solidFill>
                <a:latin typeface="Arial" panose="020B0604020202020204" pitchFamily="34" charset="0"/>
              </a:defRPr>
            </a:lvl4pPr>
            <a:lvl5pPr marL="1200150" algn="ctr">
              <a:spcBef>
                <a:spcPct val="20000"/>
              </a:spcBef>
              <a:buFont typeface="Arial" panose="020B0604020202020204" pitchFamily="34" charset="0"/>
              <a:defRPr sz="2400">
                <a:solidFill>
                  <a:schemeClr val="tx1"/>
                </a:solidFill>
                <a:latin typeface="Arial" panose="020B0604020202020204" pitchFamily="34" charset="0"/>
              </a:defRPr>
            </a:lvl5pPr>
            <a:lvl6pPr marL="1657350" algn="ctr" fontAlgn="base">
              <a:spcBef>
                <a:spcPct val="20000"/>
              </a:spcBef>
              <a:spcAft>
                <a:spcPct val="0"/>
              </a:spcAft>
              <a:buFont typeface="Arial" panose="020B0604020202020204" pitchFamily="34" charset="0"/>
              <a:defRPr sz="2400">
                <a:solidFill>
                  <a:schemeClr val="tx1"/>
                </a:solidFill>
                <a:latin typeface="Arial" panose="020B0604020202020204" pitchFamily="34" charset="0"/>
              </a:defRPr>
            </a:lvl6pPr>
            <a:lvl7pPr marL="2114550" algn="ctr" fontAlgn="base">
              <a:spcBef>
                <a:spcPct val="20000"/>
              </a:spcBef>
              <a:spcAft>
                <a:spcPct val="0"/>
              </a:spcAft>
              <a:buFont typeface="Arial" panose="020B0604020202020204" pitchFamily="34" charset="0"/>
              <a:defRPr sz="2400">
                <a:solidFill>
                  <a:schemeClr val="tx1"/>
                </a:solidFill>
                <a:latin typeface="Arial" panose="020B0604020202020204" pitchFamily="34" charset="0"/>
              </a:defRPr>
            </a:lvl7pPr>
            <a:lvl8pPr marL="2571750" algn="ctr" fontAlgn="base">
              <a:spcBef>
                <a:spcPct val="20000"/>
              </a:spcBef>
              <a:spcAft>
                <a:spcPct val="0"/>
              </a:spcAft>
              <a:buFont typeface="Arial" panose="020B0604020202020204" pitchFamily="34" charset="0"/>
              <a:defRPr sz="2400">
                <a:solidFill>
                  <a:schemeClr val="tx1"/>
                </a:solidFill>
                <a:latin typeface="Arial" panose="020B0604020202020204" pitchFamily="34" charset="0"/>
              </a:defRPr>
            </a:lvl8pPr>
            <a:lvl9pPr marL="3028950" algn="ctr" fontAlgn="base">
              <a:spcBef>
                <a:spcPct val="20000"/>
              </a:spcBef>
              <a:spcAft>
                <a:spcPct val="0"/>
              </a:spcAft>
              <a:buFont typeface="Arial" panose="020B0604020202020204" pitchFamily="34" charset="0"/>
              <a:defRPr sz="2400">
                <a:solidFill>
                  <a:schemeClr val="tx1"/>
                </a:solidFill>
                <a:latin typeface="Arial" panose="020B0604020202020204" pitchFamily="34" charset="0"/>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Israel: Future</a:t>
            </a:r>
            <a:endParaRPr kumimoji="0" lang="en-US" altLang="en-US" sz="12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endParaRPr>
          </a:p>
          <a:p>
            <a:pPr marL="0" marR="0" lvl="0" indent="0" algn="ctr" defTabSz="914400" rtl="0" eaLnBrk="1" fontAlgn="base" latinLnBrk="0" hangingPunct="1">
              <a:lnSpc>
                <a:spcPct val="8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FF99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Chapter 11 </a:t>
            </a:r>
            <a:r>
              <a:rPr kumimoji="0" lang="en-US" altLang="en-US" sz="3200" b="1" i="0" u="none" strike="noStrike" kern="1200" cap="none" spc="0" normalizeH="0" baseline="0" noProof="0" dirty="0">
                <a:ln>
                  <a:noFill/>
                </a:ln>
                <a:solidFill>
                  <a:srgbClr val="FF99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Cont’d</a:t>
            </a:r>
            <a:endParaRPr kumimoji="0" lang="en-US" altLang="en-US" sz="4000" b="1" i="0" u="none" strike="noStrike" kern="1200" cap="none" spc="0" normalizeH="0" baseline="0" noProof="0" dirty="0">
              <a:ln>
                <a:noFill/>
              </a:ln>
              <a:solidFill>
                <a:srgbClr val="FF99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endParaRPr>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3074" descr="Stationery">
            <a:extLst>
              <a:ext uri="{FF2B5EF4-FFF2-40B4-BE49-F238E27FC236}">
                <a16:creationId xmlns:a16="http://schemas.microsoft.com/office/drawing/2014/main" id="{A106F69C-5B0B-4955-65D4-33DE88D65A5F}"/>
              </a:ext>
            </a:extLst>
          </p:cNvPr>
          <p:cNvSpPr>
            <a:spLocks/>
          </p:cNvSpPr>
          <p:nvPr/>
        </p:nvSpPr>
        <p:spPr bwMode="auto">
          <a:xfrm>
            <a:off x="152400" y="1143000"/>
            <a:ext cx="8839200" cy="220980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291" name="Rectangle 3077">
            <a:extLst>
              <a:ext uri="{FF2B5EF4-FFF2-40B4-BE49-F238E27FC236}">
                <a16:creationId xmlns:a16="http://schemas.microsoft.com/office/drawing/2014/main" id="{92450A64-1B69-F541-BB2A-1D1611573BEB}"/>
              </a:ext>
            </a:extLst>
          </p:cNvPr>
          <p:cNvSpPr>
            <a:spLocks noGrp="1" noChangeArrowheads="1"/>
          </p:cNvSpPr>
          <p:nvPr>
            <p:ph type="title" idx="4294967295"/>
          </p:nvPr>
        </p:nvSpPr>
        <p:spPr/>
        <p:txBody>
          <a:bodyPr/>
          <a:lstStyle/>
          <a:p>
            <a:pPr eaLnBrk="1" hangingPunct="1"/>
            <a:r>
              <a:rPr lang="en-GB" altLang="en-US"/>
              <a:t>What About Israel?</a:t>
            </a:r>
            <a:r>
              <a:rPr lang="en-GB" altLang="en-US" sz="3200">
                <a:solidFill>
                  <a:schemeClr val="bg1"/>
                </a:solidFill>
              </a:rPr>
              <a:t> </a:t>
            </a:r>
          </a:p>
        </p:txBody>
      </p:sp>
      <p:sp>
        <p:nvSpPr>
          <p:cNvPr id="1516547" name="Text Box 3075">
            <a:extLst>
              <a:ext uri="{FF2B5EF4-FFF2-40B4-BE49-F238E27FC236}">
                <a16:creationId xmlns:a16="http://schemas.microsoft.com/office/drawing/2014/main" id="{A8574984-5B69-6864-AD85-7E2E21F62434}"/>
              </a:ext>
            </a:extLst>
          </p:cNvPr>
          <p:cNvSpPr txBox="1">
            <a:spLocks noChangeArrowheads="1"/>
          </p:cNvSpPr>
          <p:nvPr/>
        </p:nvSpPr>
        <p:spPr bwMode="auto">
          <a:xfrm>
            <a:off x="5257800" y="2667000"/>
            <a:ext cx="312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11:1</a:t>
            </a:r>
          </a:p>
        </p:txBody>
      </p:sp>
      <p:sp>
        <p:nvSpPr>
          <p:cNvPr id="1516550" name="Rectangle 3078">
            <a:extLst>
              <a:ext uri="{FF2B5EF4-FFF2-40B4-BE49-F238E27FC236}">
                <a16:creationId xmlns:a16="http://schemas.microsoft.com/office/drawing/2014/main" id="{C8D916A7-707E-923A-B78C-E02E49E8DB74}"/>
              </a:ext>
            </a:extLst>
          </p:cNvPr>
          <p:cNvSpPr>
            <a:spLocks noChangeArrowheads="1"/>
          </p:cNvSpPr>
          <p:nvPr/>
        </p:nvSpPr>
        <p:spPr bwMode="auto">
          <a:xfrm>
            <a:off x="7086600" y="1295400"/>
            <a:ext cx="16002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16551" name="Rectangle 3079">
            <a:extLst>
              <a:ext uri="{FF2B5EF4-FFF2-40B4-BE49-F238E27FC236}">
                <a16:creationId xmlns:a16="http://schemas.microsoft.com/office/drawing/2014/main" id="{2A193CBA-E90F-0B92-6E31-6A27974FFFD6}"/>
              </a:ext>
            </a:extLst>
          </p:cNvPr>
          <p:cNvSpPr>
            <a:spLocks noChangeArrowheads="1"/>
          </p:cNvSpPr>
          <p:nvPr/>
        </p:nvSpPr>
        <p:spPr bwMode="auto">
          <a:xfrm>
            <a:off x="457200" y="1781175"/>
            <a:ext cx="38100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2295" name="Text Box 3076">
            <a:extLst>
              <a:ext uri="{FF2B5EF4-FFF2-40B4-BE49-F238E27FC236}">
                <a16:creationId xmlns:a16="http://schemas.microsoft.com/office/drawing/2014/main" id="{4FDCC938-5398-FEB8-B5C6-1D93DAE57003}"/>
              </a:ext>
            </a:extLst>
          </p:cNvPr>
          <p:cNvSpPr txBox="1">
            <a:spLocks noChangeArrowheads="1"/>
          </p:cNvSpPr>
          <p:nvPr/>
        </p:nvSpPr>
        <p:spPr bwMode="auto">
          <a:xfrm>
            <a:off x="381000" y="1282700"/>
            <a:ext cx="84582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1</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I say then, Hath God cast away his people? God forbid. For I also am an Israelite, of the seed of Abraham, of the tribe of Benjamin.</a:t>
            </a:r>
          </a:p>
        </p:txBody>
      </p:sp>
      <p:sp>
        <p:nvSpPr>
          <p:cNvPr id="1516552" name="Rectangle 3080">
            <a:extLst>
              <a:ext uri="{FF2B5EF4-FFF2-40B4-BE49-F238E27FC236}">
                <a16:creationId xmlns:a16="http://schemas.microsoft.com/office/drawing/2014/main" id="{6D0446B9-79C1-9123-36FE-AE54235C1A01}"/>
              </a:ext>
            </a:extLst>
          </p:cNvPr>
          <p:cNvSpPr>
            <a:spLocks noChangeArrowheads="1"/>
          </p:cNvSpPr>
          <p:nvPr/>
        </p:nvSpPr>
        <p:spPr bwMode="auto">
          <a:xfrm>
            <a:off x="304800" y="3733800"/>
            <a:ext cx="86868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The Church began with Jews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Paul was a Jew and a Christian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1"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‘God has not ‘cast away’ the Jews because most of the early Church is Jewish’</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16550"/>
                                        </p:tgtEl>
                                        <p:attrNameLst>
                                          <p:attrName>style.visibility</p:attrName>
                                        </p:attrNameLst>
                                      </p:cBhvr>
                                      <p:to>
                                        <p:strVal val="visible"/>
                                      </p:to>
                                    </p:set>
                                    <p:animEffect transition="in" filter="wipe(left)">
                                      <p:cBhvr>
                                        <p:cTn id="7" dur="500"/>
                                        <p:tgtEl>
                                          <p:spTgt spid="1516550"/>
                                        </p:tgtEl>
                                      </p:cBhvr>
                                    </p:animEffect>
                                  </p:childTnLst>
                                  <p:subTnLst>
                                    <p:set>
                                      <p:cBhvr override="childStyle">
                                        <p:cTn dur="1" fill="hold" display="0" masterRel="nextClick" afterEffect="1"/>
                                        <p:tgtEl>
                                          <p:spTgt spid="1516550"/>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16551"/>
                                        </p:tgtEl>
                                        <p:attrNameLst>
                                          <p:attrName>style.visibility</p:attrName>
                                        </p:attrNameLst>
                                      </p:cBhvr>
                                      <p:to>
                                        <p:strVal val="visible"/>
                                      </p:to>
                                    </p:set>
                                    <p:animEffect transition="in" filter="wipe(left)">
                                      <p:cBhvr>
                                        <p:cTn id="12" dur="500"/>
                                        <p:tgtEl>
                                          <p:spTgt spid="15165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516552">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516552">
                                            <p:txEl>
                                              <p:pRg st="1" end="1"/>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5165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6550" grpId="0" animBg="1"/>
      <p:bldP spid="1516551" grpId="0" animBg="1"/>
      <p:bldP spid="1516552"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1026">
            <a:extLst>
              <a:ext uri="{FF2B5EF4-FFF2-40B4-BE49-F238E27FC236}">
                <a16:creationId xmlns:a16="http://schemas.microsoft.com/office/drawing/2014/main" id="{ACE47290-A79D-E1E7-5C60-2563032936D9}"/>
              </a:ext>
            </a:extLst>
          </p:cNvPr>
          <p:cNvSpPr>
            <a:spLocks noGrp="1" noChangeArrowheads="1"/>
          </p:cNvSpPr>
          <p:nvPr>
            <p:ph type="title"/>
          </p:nvPr>
        </p:nvSpPr>
        <p:spPr/>
        <p:txBody>
          <a:bodyPr/>
          <a:lstStyle/>
          <a:p>
            <a:pPr eaLnBrk="1" hangingPunct="1"/>
            <a:r>
              <a:rPr lang="en-GB" altLang="en-US"/>
              <a:t>What About Israel?</a:t>
            </a:r>
          </a:p>
        </p:txBody>
      </p:sp>
      <p:sp>
        <p:nvSpPr>
          <p:cNvPr id="1655811" name="Rectangle 1027">
            <a:extLst>
              <a:ext uri="{FF2B5EF4-FFF2-40B4-BE49-F238E27FC236}">
                <a16:creationId xmlns:a16="http://schemas.microsoft.com/office/drawing/2014/main" id="{F3B33C90-9135-B43E-BFF7-EEB0A0E6DFD7}"/>
              </a:ext>
            </a:extLst>
          </p:cNvPr>
          <p:cNvSpPr>
            <a:spLocks noGrp="1" noChangeArrowheads="1"/>
          </p:cNvSpPr>
          <p:nvPr>
            <p:ph type="body" idx="1"/>
          </p:nvPr>
        </p:nvSpPr>
        <p:spPr>
          <a:xfrm>
            <a:off x="381000" y="1219200"/>
            <a:ext cx="8610600" cy="4114800"/>
          </a:xfrm>
        </p:spPr>
        <p:txBody>
          <a:bodyPr/>
          <a:lstStyle/>
          <a:p>
            <a:pPr eaLnBrk="1" hangingPunct="1">
              <a:buFontTx/>
              <a:buNone/>
            </a:pPr>
            <a:r>
              <a:rPr lang="en-GB" altLang="en-US" sz="3600"/>
              <a:t>Paul makes the point:</a:t>
            </a:r>
          </a:p>
          <a:p>
            <a:pPr eaLnBrk="1" hangingPunct="1"/>
            <a:r>
              <a:rPr lang="en-GB" altLang="en-US" sz="3600"/>
              <a:t>As with Elijah, God had ‘reserved’ some of Israel for Himself</a:t>
            </a:r>
          </a:p>
          <a:p>
            <a:pPr eaLnBrk="1" hangingPunct="1"/>
            <a:r>
              <a:rPr lang="en-GB" altLang="en-US" sz="3600"/>
              <a:t>So, in the early Church, many Jews had become believers and were saved and had not been ‘cast off’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558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558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58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581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1026" descr="Stationery">
            <a:extLst>
              <a:ext uri="{FF2B5EF4-FFF2-40B4-BE49-F238E27FC236}">
                <a16:creationId xmlns:a16="http://schemas.microsoft.com/office/drawing/2014/main" id="{B2F1D8BD-4577-6B79-6733-A7DB6033BB1F}"/>
              </a:ext>
            </a:extLst>
          </p:cNvPr>
          <p:cNvSpPr>
            <a:spLocks/>
          </p:cNvSpPr>
          <p:nvPr/>
        </p:nvSpPr>
        <p:spPr bwMode="auto">
          <a:xfrm>
            <a:off x="152400" y="1143000"/>
            <a:ext cx="8839200" cy="198120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8435" name="Rectangle 1027">
            <a:extLst>
              <a:ext uri="{FF2B5EF4-FFF2-40B4-BE49-F238E27FC236}">
                <a16:creationId xmlns:a16="http://schemas.microsoft.com/office/drawing/2014/main" id="{31ED945B-F55C-2785-7E2E-0E5DD99264CD}"/>
              </a:ext>
            </a:extLst>
          </p:cNvPr>
          <p:cNvSpPr>
            <a:spLocks noGrp="1" noChangeArrowheads="1"/>
          </p:cNvSpPr>
          <p:nvPr>
            <p:ph type="title" idx="4294967295"/>
          </p:nvPr>
        </p:nvSpPr>
        <p:spPr/>
        <p:txBody>
          <a:bodyPr/>
          <a:lstStyle/>
          <a:p>
            <a:pPr eaLnBrk="1" hangingPunct="1"/>
            <a:r>
              <a:rPr lang="en-GB" altLang="en-US"/>
              <a:t>What About Israel?</a:t>
            </a:r>
            <a:r>
              <a:rPr lang="en-GB" altLang="en-US" sz="3200">
                <a:solidFill>
                  <a:schemeClr val="bg1"/>
                </a:solidFill>
              </a:rPr>
              <a:t> </a:t>
            </a:r>
          </a:p>
        </p:txBody>
      </p:sp>
      <p:sp>
        <p:nvSpPr>
          <p:cNvPr id="1551364" name="Text Box 1028">
            <a:extLst>
              <a:ext uri="{FF2B5EF4-FFF2-40B4-BE49-F238E27FC236}">
                <a16:creationId xmlns:a16="http://schemas.microsoft.com/office/drawing/2014/main" id="{0966F810-7712-DC0A-B33E-F58B1D7A193A}"/>
              </a:ext>
            </a:extLst>
          </p:cNvPr>
          <p:cNvSpPr txBox="1">
            <a:spLocks noChangeArrowheads="1"/>
          </p:cNvSpPr>
          <p:nvPr/>
        </p:nvSpPr>
        <p:spPr bwMode="auto">
          <a:xfrm>
            <a:off x="5562600" y="2514600"/>
            <a:ext cx="312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11:5</a:t>
            </a:r>
          </a:p>
        </p:txBody>
      </p:sp>
      <p:sp>
        <p:nvSpPr>
          <p:cNvPr id="18437" name="Text Box 1030">
            <a:extLst>
              <a:ext uri="{FF2B5EF4-FFF2-40B4-BE49-F238E27FC236}">
                <a16:creationId xmlns:a16="http://schemas.microsoft.com/office/drawing/2014/main" id="{278CBB6D-05B1-1F83-6E2F-BA007306B6A4}"/>
              </a:ext>
            </a:extLst>
          </p:cNvPr>
          <p:cNvSpPr txBox="1">
            <a:spLocks noChangeArrowheads="1"/>
          </p:cNvSpPr>
          <p:nvPr/>
        </p:nvSpPr>
        <p:spPr bwMode="auto">
          <a:xfrm>
            <a:off x="381000" y="1282700"/>
            <a:ext cx="8458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5</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Even so then at this present time also there is a remnant according to the election of grace.</a:t>
            </a:r>
          </a:p>
        </p:txBody>
      </p:sp>
      <p:sp>
        <p:nvSpPr>
          <p:cNvPr id="1551368" name="Rectangle 1032">
            <a:extLst>
              <a:ext uri="{FF2B5EF4-FFF2-40B4-BE49-F238E27FC236}">
                <a16:creationId xmlns:a16="http://schemas.microsoft.com/office/drawing/2014/main" id="{DC07560F-A77E-CBDF-284C-92D645AC10BE}"/>
              </a:ext>
            </a:extLst>
          </p:cNvPr>
          <p:cNvSpPr>
            <a:spLocks noChangeArrowheads="1"/>
          </p:cNvSpPr>
          <p:nvPr/>
        </p:nvSpPr>
        <p:spPr bwMode="auto">
          <a:xfrm>
            <a:off x="381000" y="3505200"/>
            <a:ext cx="8610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The BIG question…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6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What about national Israel?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5136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5136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1368"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reeform 2" descr="Stationery">
            <a:extLst>
              <a:ext uri="{FF2B5EF4-FFF2-40B4-BE49-F238E27FC236}">
                <a16:creationId xmlns:a16="http://schemas.microsoft.com/office/drawing/2014/main" id="{3014FCEA-23E3-7956-15BD-A3389ED6E610}"/>
              </a:ext>
            </a:extLst>
          </p:cNvPr>
          <p:cNvSpPr>
            <a:spLocks/>
          </p:cNvSpPr>
          <p:nvPr/>
        </p:nvSpPr>
        <p:spPr bwMode="auto">
          <a:xfrm>
            <a:off x="152400" y="1752600"/>
            <a:ext cx="8839200" cy="388620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9459" name="Rectangle 3">
            <a:extLst>
              <a:ext uri="{FF2B5EF4-FFF2-40B4-BE49-F238E27FC236}">
                <a16:creationId xmlns:a16="http://schemas.microsoft.com/office/drawing/2014/main" id="{5DF58B99-9C5C-34BC-ED1F-122A99DC7AAA}"/>
              </a:ext>
            </a:extLst>
          </p:cNvPr>
          <p:cNvSpPr>
            <a:spLocks noGrp="1" noChangeArrowheads="1"/>
          </p:cNvSpPr>
          <p:nvPr>
            <p:ph type="title" idx="4294967295"/>
          </p:nvPr>
        </p:nvSpPr>
        <p:spPr/>
        <p:txBody>
          <a:bodyPr/>
          <a:lstStyle/>
          <a:p>
            <a:pPr eaLnBrk="1" hangingPunct="1"/>
            <a:r>
              <a:rPr lang="en-GB" altLang="en-US"/>
              <a:t>What About Israel?</a:t>
            </a:r>
          </a:p>
        </p:txBody>
      </p:sp>
      <p:sp>
        <p:nvSpPr>
          <p:cNvPr id="1556484" name="Text Box 4">
            <a:extLst>
              <a:ext uri="{FF2B5EF4-FFF2-40B4-BE49-F238E27FC236}">
                <a16:creationId xmlns:a16="http://schemas.microsoft.com/office/drawing/2014/main" id="{1779CC6E-E98F-D92C-818E-47668F1B1ED7}"/>
              </a:ext>
            </a:extLst>
          </p:cNvPr>
          <p:cNvSpPr txBox="1">
            <a:spLocks noChangeArrowheads="1"/>
          </p:cNvSpPr>
          <p:nvPr/>
        </p:nvSpPr>
        <p:spPr bwMode="auto">
          <a:xfrm>
            <a:off x="5486400" y="4967288"/>
            <a:ext cx="3124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11:7-8</a:t>
            </a:r>
          </a:p>
        </p:txBody>
      </p:sp>
      <p:sp>
        <p:nvSpPr>
          <p:cNvPr id="1556487" name="Rectangle 7">
            <a:extLst>
              <a:ext uri="{FF2B5EF4-FFF2-40B4-BE49-F238E27FC236}">
                <a16:creationId xmlns:a16="http://schemas.microsoft.com/office/drawing/2014/main" id="{121AAD6D-63DE-32FD-2138-5ED38BAE5254}"/>
              </a:ext>
            </a:extLst>
          </p:cNvPr>
          <p:cNvSpPr>
            <a:spLocks noChangeArrowheads="1"/>
          </p:cNvSpPr>
          <p:nvPr/>
        </p:nvSpPr>
        <p:spPr bwMode="auto">
          <a:xfrm flipH="1">
            <a:off x="6934200" y="2390775"/>
            <a:ext cx="18288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56488" name="Rectangle 8">
            <a:extLst>
              <a:ext uri="{FF2B5EF4-FFF2-40B4-BE49-F238E27FC236}">
                <a16:creationId xmlns:a16="http://schemas.microsoft.com/office/drawing/2014/main" id="{B0D53E69-C67A-FDC5-6B25-15F376A2EE19}"/>
              </a:ext>
            </a:extLst>
          </p:cNvPr>
          <p:cNvSpPr>
            <a:spLocks noChangeArrowheads="1"/>
          </p:cNvSpPr>
          <p:nvPr/>
        </p:nvSpPr>
        <p:spPr bwMode="auto">
          <a:xfrm flipH="1">
            <a:off x="409575" y="2857500"/>
            <a:ext cx="19812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9463" name="Text Box 5">
            <a:extLst>
              <a:ext uri="{FF2B5EF4-FFF2-40B4-BE49-F238E27FC236}">
                <a16:creationId xmlns:a16="http://schemas.microsoft.com/office/drawing/2014/main" id="{80F4D2BF-5FD1-4E45-1D0F-C82FFF49D68F}"/>
              </a:ext>
            </a:extLst>
          </p:cNvPr>
          <p:cNvSpPr txBox="1">
            <a:spLocks noChangeArrowheads="1"/>
          </p:cNvSpPr>
          <p:nvPr/>
        </p:nvSpPr>
        <p:spPr bwMode="auto">
          <a:xfrm>
            <a:off x="381000" y="1892300"/>
            <a:ext cx="84582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7</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What then? Israel hath not obtained that which he seeketh for; but the election hath obtained it, and the rest were blinded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8 </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(According as it is written, God hath given them the spirit of slumber, eyes that they should not see, and ears that they should not hear;) unto this day.</a:t>
            </a:r>
          </a:p>
        </p:txBody>
      </p:sp>
      <p:sp>
        <p:nvSpPr>
          <p:cNvPr id="19464" name="Rectangle 9">
            <a:extLst>
              <a:ext uri="{FF2B5EF4-FFF2-40B4-BE49-F238E27FC236}">
                <a16:creationId xmlns:a16="http://schemas.microsoft.com/office/drawing/2014/main" id="{12B5435D-FBA4-C88B-0300-04E5972CAC02}"/>
              </a:ext>
            </a:extLst>
          </p:cNvPr>
          <p:cNvSpPr>
            <a:spLocks noGrp="1" noChangeArrowheads="1"/>
          </p:cNvSpPr>
          <p:nvPr>
            <p:ph type="body" idx="4294967295"/>
          </p:nvPr>
        </p:nvSpPr>
        <p:spPr>
          <a:xfrm>
            <a:off x="457200" y="1066800"/>
            <a:ext cx="7772400" cy="4114800"/>
          </a:xfrm>
        </p:spPr>
        <p:txBody>
          <a:bodyPr/>
          <a:lstStyle/>
          <a:p>
            <a:pPr eaLnBrk="1" hangingPunct="1"/>
            <a:r>
              <a:rPr lang="en-GB" altLang="en-US"/>
              <a:t>Paul restates the question:</a:t>
            </a:r>
          </a:p>
        </p:txBody>
      </p:sp>
      <p:grpSp>
        <p:nvGrpSpPr>
          <p:cNvPr id="1556503" name="Group 23">
            <a:extLst>
              <a:ext uri="{FF2B5EF4-FFF2-40B4-BE49-F238E27FC236}">
                <a16:creationId xmlns:a16="http://schemas.microsoft.com/office/drawing/2014/main" id="{E8354FCA-F945-12A1-8965-340B21B83010}"/>
              </a:ext>
            </a:extLst>
          </p:cNvPr>
          <p:cNvGrpSpPr>
            <a:grpSpLocks/>
          </p:cNvGrpSpPr>
          <p:nvPr/>
        </p:nvGrpSpPr>
        <p:grpSpPr bwMode="auto">
          <a:xfrm>
            <a:off x="3190875" y="2819400"/>
            <a:ext cx="4962525" cy="404813"/>
            <a:chOff x="2010" y="1905"/>
            <a:chExt cx="3126" cy="255"/>
          </a:xfrm>
        </p:grpSpPr>
        <p:sp>
          <p:nvSpPr>
            <p:cNvPr id="19468" name="Text Box 19">
              <a:extLst>
                <a:ext uri="{FF2B5EF4-FFF2-40B4-BE49-F238E27FC236}">
                  <a16:creationId xmlns:a16="http://schemas.microsoft.com/office/drawing/2014/main" id="{EF2BBFC7-83F2-E4AF-7B6F-67B8852CD543}"/>
                </a:ext>
              </a:extLst>
            </p:cNvPr>
            <p:cNvSpPr txBox="1">
              <a:spLocks noChangeArrowheads="1"/>
            </p:cNvSpPr>
            <p:nvPr/>
          </p:nvSpPr>
          <p:spPr bwMode="auto">
            <a:xfrm>
              <a:off x="2016" y="1905"/>
              <a:ext cx="31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(those reserved by God)</a:t>
              </a:r>
            </a:p>
          </p:txBody>
        </p:sp>
        <p:sp>
          <p:nvSpPr>
            <p:cNvPr id="19469" name="Text Box 20">
              <a:extLst>
                <a:ext uri="{FF2B5EF4-FFF2-40B4-BE49-F238E27FC236}">
                  <a16:creationId xmlns:a16="http://schemas.microsoft.com/office/drawing/2014/main" id="{745C51EB-8490-1E49-418E-2EBA56E705BA}"/>
                </a:ext>
              </a:extLst>
            </p:cNvPr>
            <p:cNvSpPr txBox="1">
              <a:spLocks noChangeArrowheads="1"/>
            </p:cNvSpPr>
            <p:nvPr/>
          </p:nvSpPr>
          <p:spPr bwMode="auto">
            <a:xfrm>
              <a:off x="2010" y="1910"/>
              <a:ext cx="31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2000" b="1" i="0" u="none" strike="noStrike" kern="1200" cap="none" spc="0" normalizeH="0" baseline="0" noProof="0">
                  <a:ln>
                    <a:noFill/>
                  </a:ln>
                  <a:solidFill>
                    <a:srgbClr val="FF0000"/>
                  </a:solidFill>
                  <a:effectLst/>
                  <a:uLnTx/>
                  <a:uFillTx/>
                  <a:latin typeface="Arial" panose="020B0604020202020204" pitchFamily="34" charset="0"/>
                  <a:ea typeface="+mn-ea"/>
                  <a:cs typeface="Times New Roman" panose="02020603050405020304" pitchFamily="18" charset="0"/>
                </a:rPr>
                <a:t>(those reserved by God)</a:t>
              </a:r>
            </a:p>
          </p:txBody>
        </p:sp>
      </p:grpSp>
      <p:sp>
        <p:nvSpPr>
          <p:cNvPr id="1556502" name="Line 22">
            <a:extLst>
              <a:ext uri="{FF2B5EF4-FFF2-40B4-BE49-F238E27FC236}">
                <a16:creationId xmlns:a16="http://schemas.microsoft.com/office/drawing/2014/main" id="{B4027798-2658-8688-1FB3-B3611594A23B}"/>
              </a:ext>
            </a:extLst>
          </p:cNvPr>
          <p:cNvSpPr>
            <a:spLocks noChangeShapeType="1"/>
          </p:cNvSpPr>
          <p:nvPr/>
        </p:nvSpPr>
        <p:spPr bwMode="auto">
          <a:xfrm>
            <a:off x="3330575" y="2830513"/>
            <a:ext cx="11430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556504" name="Rectangle 24">
            <a:extLst>
              <a:ext uri="{FF2B5EF4-FFF2-40B4-BE49-F238E27FC236}">
                <a16:creationId xmlns:a16="http://schemas.microsoft.com/office/drawing/2014/main" id="{C1FA16FC-4194-E1CA-7551-E49CC479C5CF}"/>
              </a:ext>
            </a:extLst>
          </p:cNvPr>
          <p:cNvSpPr>
            <a:spLocks noChangeArrowheads="1"/>
          </p:cNvSpPr>
          <p:nvPr/>
        </p:nvSpPr>
        <p:spPr bwMode="auto">
          <a:xfrm>
            <a:off x="685800" y="57912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Isaiah 27:10 / 6:9</a:t>
            </a:r>
            <a:endParaRPr kumimoji="0" lang="en-GB"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56502"/>
                                        </p:tgtEl>
                                        <p:attrNameLst>
                                          <p:attrName>style.visibility</p:attrName>
                                        </p:attrNameLst>
                                      </p:cBhvr>
                                      <p:to>
                                        <p:strVal val="visible"/>
                                      </p:to>
                                    </p:set>
                                    <p:animEffect transition="in" filter="wipe(left)">
                                      <p:cBhvr>
                                        <p:cTn id="7" dur="500"/>
                                        <p:tgtEl>
                                          <p:spTgt spid="155650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556503"/>
                                        </p:tgtEl>
                                        <p:attrNameLst>
                                          <p:attrName>style.visibility</p:attrName>
                                        </p:attrNameLst>
                                      </p:cBhvr>
                                      <p:to>
                                        <p:strVal val="visible"/>
                                      </p:to>
                                    </p:set>
                                    <p:animEffect transition="in" filter="wipe(left)">
                                      <p:cBhvr>
                                        <p:cTn id="11" dur="500"/>
                                        <p:tgtEl>
                                          <p:spTgt spid="155650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56487"/>
                                        </p:tgtEl>
                                        <p:attrNameLst>
                                          <p:attrName>style.visibility</p:attrName>
                                        </p:attrNameLst>
                                      </p:cBhvr>
                                      <p:to>
                                        <p:strVal val="visible"/>
                                      </p:to>
                                    </p:set>
                                    <p:animEffect transition="in" filter="wipe(left)">
                                      <p:cBhvr>
                                        <p:cTn id="16" dur="500"/>
                                        <p:tgtEl>
                                          <p:spTgt spid="1556487"/>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556488"/>
                                        </p:tgtEl>
                                        <p:attrNameLst>
                                          <p:attrName>style.visibility</p:attrName>
                                        </p:attrNameLst>
                                      </p:cBhvr>
                                      <p:to>
                                        <p:strVal val="visible"/>
                                      </p:to>
                                    </p:set>
                                    <p:animEffect transition="in" filter="wipe(left)">
                                      <p:cBhvr>
                                        <p:cTn id="20" dur="500"/>
                                        <p:tgtEl>
                                          <p:spTgt spid="155648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5565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487" grpId="0" animBg="1"/>
      <p:bldP spid="1556488" grpId="0" animBg="1"/>
      <p:bldP spid="155650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81623-FDFB-E296-BB44-4ED871C13D0C}"/>
            </a:ext>
          </a:extLst>
        </p:cNvPr>
        <p:cNvGrpSpPr/>
        <p:nvPr/>
      </p:nvGrpSpPr>
      <p:grpSpPr>
        <a:xfrm>
          <a:off x="0" y="0"/>
          <a:ext cx="0" cy="0"/>
          <a:chOff x="0" y="0"/>
          <a:chExt cx="0" cy="0"/>
        </a:xfrm>
      </p:grpSpPr>
      <p:sp>
        <p:nvSpPr>
          <p:cNvPr id="22530" name="Freeform 2" descr="Stationery">
            <a:extLst>
              <a:ext uri="{FF2B5EF4-FFF2-40B4-BE49-F238E27FC236}">
                <a16:creationId xmlns:a16="http://schemas.microsoft.com/office/drawing/2014/main" id="{C243DF5A-8E50-BEE6-CAD6-EFFDC1E516C1}"/>
              </a:ext>
            </a:extLst>
          </p:cNvPr>
          <p:cNvSpPr>
            <a:spLocks/>
          </p:cNvSpPr>
          <p:nvPr/>
        </p:nvSpPr>
        <p:spPr bwMode="auto">
          <a:xfrm>
            <a:off x="152400" y="1295400"/>
            <a:ext cx="8839200" cy="228600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2531" name="Rectangle 3">
            <a:extLst>
              <a:ext uri="{FF2B5EF4-FFF2-40B4-BE49-F238E27FC236}">
                <a16:creationId xmlns:a16="http://schemas.microsoft.com/office/drawing/2014/main" id="{6C7BDF54-A393-B053-F360-EF8A149779D4}"/>
              </a:ext>
            </a:extLst>
          </p:cNvPr>
          <p:cNvSpPr>
            <a:spLocks noGrp="1" noChangeArrowheads="1"/>
          </p:cNvSpPr>
          <p:nvPr>
            <p:ph type="title" idx="4294967295"/>
          </p:nvPr>
        </p:nvSpPr>
        <p:spPr/>
        <p:txBody>
          <a:bodyPr/>
          <a:lstStyle/>
          <a:p>
            <a:pPr eaLnBrk="1" hangingPunct="1"/>
            <a:r>
              <a:rPr lang="en-GB" altLang="en-US"/>
              <a:t>Permanent Blindness?</a:t>
            </a:r>
          </a:p>
        </p:txBody>
      </p:sp>
      <p:sp>
        <p:nvSpPr>
          <p:cNvPr id="1549316" name="Text Box 4">
            <a:extLst>
              <a:ext uri="{FF2B5EF4-FFF2-40B4-BE49-F238E27FC236}">
                <a16:creationId xmlns:a16="http://schemas.microsoft.com/office/drawing/2014/main" id="{59AFD63F-8187-08E3-DC1B-7616E0D0A39D}"/>
              </a:ext>
            </a:extLst>
          </p:cNvPr>
          <p:cNvSpPr txBox="1">
            <a:spLocks noChangeArrowheads="1"/>
          </p:cNvSpPr>
          <p:nvPr/>
        </p:nvSpPr>
        <p:spPr bwMode="auto">
          <a:xfrm>
            <a:off x="5638800" y="2971800"/>
            <a:ext cx="312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11:11</a:t>
            </a:r>
          </a:p>
        </p:txBody>
      </p:sp>
      <p:sp>
        <p:nvSpPr>
          <p:cNvPr id="1549320" name="Rectangle 8">
            <a:extLst>
              <a:ext uri="{FF2B5EF4-FFF2-40B4-BE49-F238E27FC236}">
                <a16:creationId xmlns:a16="http://schemas.microsoft.com/office/drawing/2014/main" id="{9066E8EF-3AC5-1156-C20F-64CE74FA3207}"/>
              </a:ext>
            </a:extLst>
          </p:cNvPr>
          <p:cNvSpPr>
            <a:spLocks noChangeArrowheads="1"/>
          </p:cNvSpPr>
          <p:nvPr/>
        </p:nvSpPr>
        <p:spPr bwMode="auto">
          <a:xfrm flipH="1">
            <a:off x="3314700" y="1438275"/>
            <a:ext cx="7620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2534" name="Text Box 6">
            <a:extLst>
              <a:ext uri="{FF2B5EF4-FFF2-40B4-BE49-F238E27FC236}">
                <a16:creationId xmlns:a16="http://schemas.microsoft.com/office/drawing/2014/main" id="{6EF44292-AF96-A3B0-A2ED-FF7737365116}"/>
              </a:ext>
            </a:extLst>
          </p:cNvPr>
          <p:cNvSpPr txBox="1">
            <a:spLocks noChangeArrowheads="1"/>
          </p:cNvSpPr>
          <p:nvPr/>
        </p:nvSpPr>
        <p:spPr bwMode="auto">
          <a:xfrm>
            <a:off x="381000" y="1417638"/>
            <a:ext cx="8458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11</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I say then, Have they stumbled that they should fall? </a:t>
            </a:r>
          </a:p>
        </p:txBody>
      </p:sp>
      <p:grpSp>
        <p:nvGrpSpPr>
          <p:cNvPr id="1549322" name="Group 10">
            <a:extLst>
              <a:ext uri="{FF2B5EF4-FFF2-40B4-BE49-F238E27FC236}">
                <a16:creationId xmlns:a16="http://schemas.microsoft.com/office/drawing/2014/main" id="{71946CEB-82A7-545B-3358-96BB6DA107A3}"/>
              </a:ext>
            </a:extLst>
          </p:cNvPr>
          <p:cNvGrpSpPr>
            <a:grpSpLocks/>
          </p:cNvGrpSpPr>
          <p:nvPr/>
        </p:nvGrpSpPr>
        <p:grpSpPr bwMode="auto">
          <a:xfrm>
            <a:off x="381000" y="1905000"/>
            <a:ext cx="8467725" cy="1066800"/>
            <a:chOff x="240" y="1104"/>
            <a:chExt cx="5334" cy="672"/>
          </a:xfrm>
        </p:grpSpPr>
        <p:sp>
          <p:nvSpPr>
            <p:cNvPr id="22538" name="Rectangle 9">
              <a:extLst>
                <a:ext uri="{FF2B5EF4-FFF2-40B4-BE49-F238E27FC236}">
                  <a16:creationId xmlns:a16="http://schemas.microsoft.com/office/drawing/2014/main" id="{8EEE9025-189F-31F8-EDB7-D9E25F179158}"/>
                </a:ext>
              </a:extLst>
            </p:cNvPr>
            <p:cNvSpPr>
              <a:spLocks noChangeArrowheads="1"/>
            </p:cNvSpPr>
            <p:nvPr/>
          </p:nvSpPr>
          <p:spPr bwMode="auto">
            <a:xfrm flipH="1">
              <a:off x="288" y="1104"/>
              <a:ext cx="1008" cy="324"/>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2539" name="Rectangle 7">
              <a:extLst>
                <a:ext uri="{FF2B5EF4-FFF2-40B4-BE49-F238E27FC236}">
                  <a16:creationId xmlns:a16="http://schemas.microsoft.com/office/drawing/2014/main" id="{B0C955B0-C0A3-C896-95D1-C92D7A3EA5F5}"/>
                </a:ext>
              </a:extLst>
            </p:cNvPr>
            <p:cNvSpPr>
              <a:spLocks noChangeArrowheads="1"/>
            </p:cNvSpPr>
            <p:nvPr/>
          </p:nvSpPr>
          <p:spPr bwMode="auto">
            <a:xfrm>
              <a:off x="240" y="1104"/>
              <a:ext cx="5334"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God forbid: but rather through their fall salvation is come unto the Gentiles, for to provoke them to jealousy.</a:t>
              </a:r>
            </a:p>
          </p:txBody>
        </p:sp>
      </p:grpSp>
      <p:sp>
        <p:nvSpPr>
          <p:cNvPr id="1549323" name="Rectangle 11">
            <a:extLst>
              <a:ext uri="{FF2B5EF4-FFF2-40B4-BE49-F238E27FC236}">
                <a16:creationId xmlns:a16="http://schemas.microsoft.com/office/drawing/2014/main" id="{75AAF70A-6FC6-D704-94D4-5432F3358A17}"/>
              </a:ext>
            </a:extLst>
          </p:cNvPr>
          <p:cNvSpPr>
            <a:spLocks noChangeArrowheads="1"/>
          </p:cNvSpPr>
          <p:nvPr/>
        </p:nvSpPr>
        <p:spPr bwMode="auto">
          <a:xfrm>
            <a:off x="228600" y="4343400"/>
            <a:ext cx="8610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From the context, the ‘they’ has to refer to those whose eyes have been blinded (in verse 8)</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i.e. National Israel </a:t>
            </a:r>
          </a:p>
        </p:txBody>
      </p:sp>
      <p:sp>
        <p:nvSpPr>
          <p:cNvPr id="1549324" name="Rectangle 12">
            <a:extLst>
              <a:ext uri="{FF2B5EF4-FFF2-40B4-BE49-F238E27FC236}">
                <a16:creationId xmlns:a16="http://schemas.microsoft.com/office/drawing/2014/main" id="{86C8EC2B-CD7C-E6E6-FA23-D873ADEA379A}"/>
              </a:ext>
            </a:extLst>
          </p:cNvPr>
          <p:cNvSpPr>
            <a:spLocks noChangeArrowheads="1"/>
          </p:cNvSpPr>
          <p:nvPr/>
        </p:nvSpPr>
        <p:spPr bwMode="auto">
          <a:xfrm>
            <a:off x="228600" y="37338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Is this blindness permanent?</a:t>
            </a:r>
            <a:endParaRPr kumimoji="0" lang="en-GB"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26252547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493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549320"/>
                                        </p:tgtEl>
                                        <p:attrNameLst>
                                          <p:attrName>style.visibility</p:attrName>
                                        </p:attrNameLst>
                                      </p:cBhvr>
                                      <p:to>
                                        <p:strVal val="visible"/>
                                      </p:to>
                                    </p:set>
                                    <p:animEffect transition="in" filter="wipe(left)">
                                      <p:cBhvr>
                                        <p:cTn id="11" dur="500"/>
                                        <p:tgtEl>
                                          <p:spTgt spid="15493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549323">
                                            <p:txEl>
                                              <p:pRg st="0" end="0"/>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54932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549322"/>
                                        </p:tgtEl>
                                        <p:attrNameLst>
                                          <p:attrName>style.visibility</p:attrName>
                                        </p:attrNameLst>
                                      </p:cBhvr>
                                      <p:to>
                                        <p:strVal val="visible"/>
                                      </p:to>
                                    </p:set>
                                    <p:animEffect transition="in" filter="wipe(left)">
                                      <p:cBhvr>
                                        <p:cTn id="24" dur="500"/>
                                        <p:tgtEl>
                                          <p:spTgt spid="1549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9320" grpId="0" animBg="1"/>
      <p:bldP spid="1549323" grpId="0" build="p" autoUpdateAnimBg="0"/>
      <p:bldP spid="154932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A7F0D76-71B0-ADBC-DC18-DD158C0F7C9D}"/>
              </a:ext>
            </a:extLst>
          </p:cNvPr>
          <p:cNvSpPr>
            <a:spLocks noGrp="1" noChangeArrowheads="1"/>
          </p:cNvSpPr>
          <p:nvPr>
            <p:ph type="title"/>
          </p:nvPr>
        </p:nvSpPr>
        <p:spPr/>
        <p:txBody>
          <a:bodyPr/>
          <a:lstStyle/>
          <a:p>
            <a:pPr eaLnBrk="1" hangingPunct="1"/>
            <a:r>
              <a:rPr lang="en-GB" altLang="en-US"/>
              <a:t>Summary</a:t>
            </a:r>
          </a:p>
        </p:txBody>
      </p:sp>
      <p:sp>
        <p:nvSpPr>
          <p:cNvPr id="1554435" name="Rectangle 3">
            <a:extLst>
              <a:ext uri="{FF2B5EF4-FFF2-40B4-BE49-F238E27FC236}">
                <a16:creationId xmlns:a16="http://schemas.microsoft.com/office/drawing/2014/main" id="{BD7B6948-4081-DB7A-F230-317866C1E87E}"/>
              </a:ext>
            </a:extLst>
          </p:cNvPr>
          <p:cNvSpPr>
            <a:spLocks noGrp="1" noChangeArrowheads="1"/>
          </p:cNvSpPr>
          <p:nvPr>
            <p:ph type="body" idx="1"/>
          </p:nvPr>
        </p:nvSpPr>
        <p:spPr>
          <a:xfrm>
            <a:off x="381000" y="1219200"/>
            <a:ext cx="8610600" cy="2133600"/>
          </a:xfrm>
        </p:spPr>
        <p:txBody>
          <a:bodyPr/>
          <a:lstStyle/>
          <a:p>
            <a:pPr eaLnBrk="1" hangingPunct="1">
              <a:lnSpc>
                <a:spcPct val="90000"/>
              </a:lnSpc>
            </a:pPr>
            <a:r>
              <a:rPr lang="en-GB" altLang="en-US"/>
              <a:t>Paul is addressing the issue of Israel</a:t>
            </a:r>
          </a:p>
          <a:p>
            <a:pPr eaLnBrk="1" hangingPunct="1">
              <a:lnSpc>
                <a:spcPct val="90000"/>
              </a:lnSpc>
            </a:pPr>
            <a:r>
              <a:rPr lang="en-GB" altLang="en-US"/>
              <a:t>Many Jew’s have been saved (reserved)</a:t>
            </a:r>
          </a:p>
          <a:p>
            <a:pPr eaLnBrk="1" hangingPunct="1">
              <a:lnSpc>
                <a:spcPct val="90000"/>
              </a:lnSpc>
              <a:buFontTx/>
              <a:buNone/>
            </a:pPr>
            <a:r>
              <a:rPr lang="en-GB" altLang="en-US">
                <a:solidFill>
                  <a:srgbClr val="FF9900"/>
                </a:solidFill>
              </a:rPr>
              <a:t>(this would include the majority of the early church prior to Paul’s missionary journeys)</a:t>
            </a:r>
          </a:p>
          <a:p>
            <a:pPr eaLnBrk="1" hangingPunct="1">
              <a:lnSpc>
                <a:spcPct val="90000"/>
              </a:lnSpc>
            </a:pPr>
            <a:r>
              <a:rPr lang="en-GB" altLang="en-US"/>
              <a:t>The </a:t>
            </a:r>
            <a:r>
              <a:rPr lang="en-GB" altLang="en-US" u="sng"/>
              <a:t>rest</a:t>
            </a:r>
            <a:r>
              <a:rPr lang="en-GB" altLang="en-US"/>
              <a:t> of Israel has been blinded due to their unbelief &amp; rejection of Christ</a:t>
            </a:r>
          </a:p>
          <a:p>
            <a:pPr eaLnBrk="1" hangingPunct="1">
              <a:lnSpc>
                <a:spcPct val="90000"/>
              </a:lnSpc>
            </a:pPr>
            <a:r>
              <a:rPr lang="en-GB" altLang="en-US"/>
              <a:t>But the blindness is </a:t>
            </a:r>
            <a:r>
              <a:rPr lang="en-GB" altLang="en-US" u="sng"/>
              <a:t>not</a:t>
            </a:r>
            <a:r>
              <a:rPr lang="en-GB" altLang="en-US"/>
              <a:t> permanent</a:t>
            </a:r>
          </a:p>
          <a:p>
            <a:pPr eaLnBrk="1" hangingPunct="1">
              <a:lnSpc>
                <a:spcPct val="90000"/>
              </a:lnSpc>
            </a:pPr>
            <a:r>
              <a:rPr lang="en-GB" altLang="en-US"/>
              <a:t>God has allowed it that salvation may go to the Gentiles</a:t>
            </a:r>
          </a:p>
          <a:p>
            <a:pPr eaLnBrk="1" hangingPunct="1">
              <a:lnSpc>
                <a:spcPct val="90000"/>
              </a:lnSpc>
            </a:pPr>
            <a:r>
              <a:rPr lang="en-GB" altLang="en-US"/>
              <a:t>This will provoke Israel to jealousy </a:t>
            </a:r>
          </a:p>
          <a:p>
            <a:pPr eaLnBrk="1" hangingPunct="1">
              <a:lnSpc>
                <a:spcPct val="90000"/>
              </a:lnSpc>
            </a:pPr>
            <a:endParaRPr lang="en-GB"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54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54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54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544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5443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55443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5544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443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B3954-00E6-2D90-F052-3FFAFC42747D}"/>
            </a:ext>
          </a:extLst>
        </p:cNvPr>
        <p:cNvGrpSpPr/>
        <p:nvPr/>
      </p:nvGrpSpPr>
      <p:grpSpPr>
        <a:xfrm>
          <a:off x="0" y="0"/>
          <a:ext cx="0" cy="0"/>
          <a:chOff x="0" y="0"/>
          <a:chExt cx="0" cy="0"/>
        </a:xfrm>
      </p:grpSpPr>
      <p:sp>
        <p:nvSpPr>
          <p:cNvPr id="28674" name="Freeform 2" descr="Stationery">
            <a:extLst>
              <a:ext uri="{FF2B5EF4-FFF2-40B4-BE49-F238E27FC236}">
                <a16:creationId xmlns:a16="http://schemas.microsoft.com/office/drawing/2014/main" id="{18ADCA5D-9908-8621-D168-FDF4C68905EE}"/>
              </a:ext>
            </a:extLst>
          </p:cNvPr>
          <p:cNvSpPr>
            <a:spLocks/>
          </p:cNvSpPr>
          <p:nvPr/>
        </p:nvSpPr>
        <p:spPr bwMode="auto">
          <a:xfrm>
            <a:off x="152400" y="1143000"/>
            <a:ext cx="8839200" cy="266062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8675" name="Rectangle 3">
            <a:extLst>
              <a:ext uri="{FF2B5EF4-FFF2-40B4-BE49-F238E27FC236}">
                <a16:creationId xmlns:a16="http://schemas.microsoft.com/office/drawing/2014/main" id="{DB251D84-3106-13DD-D4A0-FF25464434B4}"/>
              </a:ext>
            </a:extLst>
          </p:cNvPr>
          <p:cNvSpPr>
            <a:spLocks noGrp="1" noChangeArrowheads="1"/>
          </p:cNvSpPr>
          <p:nvPr>
            <p:ph type="title" idx="4294967295"/>
          </p:nvPr>
        </p:nvSpPr>
        <p:spPr/>
        <p:txBody>
          <a:bodyPr/>
          <a:lstStyle/>
          <a:p>
            <a:pPr eaLnBrk="1" hangingPunct="1"/>
            <a:r>
              <a:rPr lang="en-GB" altLang="en-US"/>
              <a:t>Paul’s Summary</a:t>
            </a:r>
            <a:r>
              <a:rPr lang="en-GB" altLang="en-US" sz="3200">
                <a:solidFill>
                  <a:schemeClr val="bg1"/>
                </a:solidFill>
              </a:rPr>
              <a:t> </a:t>
            </a:r>
          </a:p>
        </p:txBody>
      </p:sp>
      <p:sp>
        <p:nvSpPr>
          <p:cNvPr id="1563652" name="Text Box 4">
            <a:extLst>
              <a:ext uri="{FF2B5EF4-FFF2-40B4-BE49-F238E27FC236}">
                <a16:creationId xmlns:a16="http://schemas.microsoft.com/office/drawing/2014/main" id="{F1F1E6B5-F5E7-3E6E-4ECC-BB4B25876C96}"/>
              </a:ext>
            </a:extLst>
          </p:cNvPr>
          <p:cNvSpPr txBox="1">
            <a:spLocks noChangeArrowheads="1"/>
          </p:cNvSpPr>
          <p:nvPr/>
        </p:nvSpPr>
        <p:spPr bwMode="auto">
          <a:xfrm>
            <a:off x="5410200" y="3284508"/>
            <a:ext cx="3124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dirty="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11:25</a:t>
            </a:r>
          </a:p>
        </p:txBody>
      </p:sp>
      <p:sp>
        <p:nvSpPr>
          <p:cNvPr id="1563654" name="Rectangle 6">
            <a:extLst>
              <a:ext uri="{FF2B5EF4-FFF2-40B4-BE49-F238E27FC236}">
                <a16:creationId xmlns:a16="http://schemas.microsoft.com/office/drawing/2014/main" id="{58A78033-AAA3-FA2C-B6B5-57EF92CF07F9}"/>
              </a:ext>
            </a:extLst>
          </p:cNvPr>
          <p:cNvSpPr>
            <a:spLocks noChangeArrowheads="1"/>
          </p:cNvSpPr>
          <p:nvPr/>
        </p:nvSpPr>
        <p:spPr bwMode="auto">
          <a:xfrm flipH="1">
            <a:off x="3862388" y="2278063"/>
            <a:ext cx="11430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8679" name="Text Box 5">
            <a:extLst>
              <a:ext uri="{FF2B5EF4-FFF2-40B4-BE49-F238E27FC236}">
                <a16:creationId xmlns:a16="http://schemas.microsoft.com/office/drawing/2014/main" id="{0F48DDEF-0152-6499-343C-EE5A7501ACB8}"/>
              </a:ext>
            </a:extLst>
          </p:cNvPr>
          <p:cNvSpPr txBox="1">
            <a:spLocks noChangeArrowheads="1"/>
          </p:cNvSpPr>
          <p:nvPr/>
        </p:nvSpPr>
        <p:spPr bwMode="auto">
          <a:xfrm>
            <a:off x="381000" y="1282700"/>
            <a:ext cx="84582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25</a:t>
            </a:r>
            <a:r>
              <a:rPr kumimoji="0" lang="en-GB" altLang="en-US" sz="32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For I would not, brethren, that ye should be ignorant of this mystery, lest ye should be wise in your own conceits; that blindness in part is happened to Israel, until the fulness of the Gentiles be come in.</a:t>
            </a:r>
          </a:p>
        </p:txBody>
      </p:sp>
      <p:sp>
        <p:nvSpPr>
          <p:cNvPr id="3" name="Rectangle 6">
            <a:extLst>
              <a:ext uri="{FF2B5EF4-FFF2-40B4-BE49-F238E27FC236}">
                <a16:creationId xmlns:a16="http://schemas.microsoft.com/office/drawing/2014/main" id="{F2388897-B8E7-BD6E-DE0A-005F5E16E168}"/>
              </a:ext>
            </a:extLst>
          </p:cNvPr>
          <p:cNvSpPr>
            <a:spLocks noChangeArrowheads="1"/>
          </p:cNvSpPr>
          <p:nvPr/>
        </p:nvSpPr>
        <p:spPr bwMode="auto">
          <a:xfrm>
            <a:off x="160784" y="3959380"/>
            <a:ext cx="8678416" cy="158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ts val="0"/>
              </a:spcBef>
              <a:spcAft>
                <a:spcPct val="0"/>
              </a:spcAft>
              <a:buClrTx/>
              <a:buSzTx/>
              <a:buFontTx/>
              <a:buChar char="•"/>
              <a:tabLst/>
              <a:defRPr/>
            </a:pPr>
            <a:r>
              <a:rPr kumimoji="0" lang="en-US"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Part</a:t>
            </a:r>
            <a:r>
              <a:rPr kumimoji="0" lang="en-US" altLang="en-US" sz="3200" b="0" i="0" u="none" strike="noStrike" kern="1200" cap="none" spc="0" normalizeH="0" noProof="0" dirty="0">
                <a:ln>
                  <a:noFill/>
                </a:ln>
                <a:solidFill>
                  <a:srgbClr val="FFFFFF"/>
                </a:solidFill>
                <a:effectLst/>
                <a:uLnTx/>
                <a:uFillTx/>
                <a:latin typeface="Arial" panose="020B0604020202020204" pitchFamily="34" charset="0"/>
                <a:ea typeface="+mn-ea"/>
                <a:cs typeface="Times New Roman" panose="02020603050405020304" pitchFamily="18" charset="0"/>
              </a:rPr>
              <a:t> of the nation has been blinded</a:t>
            </a:r>
            <a:endParaRPr kumimoji="0" lang="en-US"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endParaRPr>
          </a:p>
          <a:p>
            <a:pPr marL="457200" indent="-457200" eaLnBrk="1" hangingPunct="1">
              <a:spcBef>
                <a:spcPts val="0"/>
              </a:spcBef>
              <a:buClr>
                <a:srgbClr val="FF9900"/>
              </a:buClr>
              <a:buFont typeface="Arial" panose="020B0604020202020204" pitchFamily="34" charset="0"/>
              <a:buChar char="–"/>
              <a:defRPr/>
            </a:pPr>
            <a:r>
              <a:rPr lang="en-US" altLang="en-US" noProof="0" dirty="0">
                <a:solidFill>
                  <a:srgbClr val="FF9900"/>
                </a:solidFill>
                <a:latin typeface="Arial" panose="020B0604020202020204" pitchFamily="34" charset="0"/>
              </a:rPr>
              <a:t>Specifically, those that reject Yeshua as their Messiah</a:t>
            </a:r>
            <a:endParaRPr kumimoji="0" lang="en-GB" altLang="en-US" b="0" i="0" u="none" strike="noStrike" kern="1200" cap="none" spc="0" normalizeH="0" noProof="0" dirty="0">
              <a:ln>
                <a:noFill/>
              </a:ln>
              <a:solidFill>
                <a:srgbClr val="00FFFF"/>
              </a:solidFill>
              <a:effectLst/>
              <a:uLnTx/>
              <a:uFillTx/>
              <a:latin typeface="+mn-lt"/>
            </a:endParaRPr>
          </a:p>
        </p:txBody>
      </p:sp>
    </p:spTree>
    <p:extLst>
      <p:ext uri="{BB962C8B-B14F-4D97-AF65-F5344CB8AC3E}">
        <p14:creationId xmlns:p14="http://schemas.microsoft.com/office/powerpoint/2010/main" val="266346064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63654"/>
                                        </p:tgtEl>
                                        <p:attrNameLst>
                                          <p:attrName>style.visibility</p:attrName>
                                        </p:attrNameLst>
                                      </p:cBhvr>
                                      <p:to>
                                        <p:strVal val="visible"/>
                                      </p:to>
                                    </p:set>
                                    <p:animEffect transition="in" filter="wipe(left)">
                                      <p:cBhvr>
                                        <p:cTn id="7" dur="500"/>
                                        <p:tgtEl>
                                          <p:spTgt spid="15636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365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4343C-4FD5-0E2E-D256-8BC22A7FEFAE}"/>
            </a:ext>
          </a:extLst>
        </p:cNvPr>
        <p:cNvGrpSpPr/>
        <p:nvPr/>
      </p:nvGrpSpPr>
      <p:grpSpPr>
        <a:xfrm>
          <a:off x="0" y="0"/>
          <a:ext cx="0" cy="0"/>
          <a:chOff x="0" y="0"/>
          <a:chExt cx="0" cy="0"/>
        </a:xfrm>
      </p:grpSpPr>
      <p:sp>
        <p:nvSpPr>
          <p:cNvPr id="28674" name="Freeform 2" descr="Stationery">
            <a:extLst>
              <a:ext uri="{FF2B5EF4-FFF2-40B4-BE49-F238E27FC236}">
                <a16:creationId xmlns:a16="http://schemas.microsoft.com/office/drawing/2014/main" id="{143049B9-5306-6A10-0217-78276BECD6DE}"/>
              </a:ext>
            </a:extLst>
          </p:cNvPr>
          <p:cNvSpPr>
            <a:spLocks/>
          </p:cNvSpPr>
          <p:nvPr/>
        </p:nvSpPr>
        <p:spPr bwMode="auto">
          <a:xfrm>
            <a:off x="152400" y="1143000"/>
            <a:ext cx="8839200" cy="266062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8675" name="Rectangle 3">
            <a:extLst>
              <a:ext uri="{FF2B5EF4-FFF2-40B4-BE49-F238E27FC236}">
                <a16:creationId xmlns:a16="http://schemas.microsoft.com/office/drawing/2014/main" id="{6B07F16F-5AB9-18AC-91A8-B029CCD6A0C0}"/>
              </a:ext>
            </a:extLst>
          </p:cNvPr>
          <p:cNvSpPr>
            <a:spLocks noGrp="1" noChangeArrowheads="1"/>
          </p:cNvSpPr>
          <p:nvPr>
            <p:ph type="title" idx="4294967295"/>
          </p:nvPr>
        </p:nvSpPr>
        <p:spPr/>
        <p:txBody>
          <a:bodyPr/>
          <a:lstStyle/>
          <a:p>
            <a:pPr eaLnBrk="1" hangingPunct="1"/>
            <a:r>
              <a:rPr lang="en-GB" altLang="en-US"/>
              <a:t>Paul’s Summary</a:t>
            </a:r>
            <a:r>
              <a:rPr lang="en-GB" altLang="en-US" sz="3200">
                <a:solidFill>
                  <a:schemeClr val="bg1"/>
                </a:solidFill>
              </a:rPr>
              <a:t> </a:t>
            </a:r>
          </a:p>
        </p:txBody>
      </p:sp>
      <p:sp>
        <p:nvSpPr>
          <p:cNvPr id="1563652" name="Text Box 4">
            <a:extLst>
              <a:ext uri="{FF2B5EF4-FFF2-40B4-BE49-F238E27FC236}">
                <a16:creationId xmlns:a16="http://schemas.microsoft.com/office/drawing/2014/main" id="{2DBE7308-D2C5-C618-FF23-DCDDA06554CF}"/>
              </a:ext>
            </a:extLst>
          </p:cNvPr>
          <p:cNvSpPr txBox="1">
            <a:spLocks noChangeArrowheads="1"/>
          </p:cNvSpPr>
          <p:nvPr/>
        </p:nvSpPr>
        <p:spPr bwMode="auto">
          <a:xfrm>
            <a:off x="5410200" y="3284508"/>
            <a:ext cx="3124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dirty="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11:25</a:t>
            </a:r>
          </a:p>
        </p:txBody>
      </p:sp>
      <p:sp>
        <p:nvSpPr>
          <p:cNvPr id="2" name="Rectangle 7">
            <a:extLst>
              <a:ext uri="{FF2B5EF4-FFF2-40B4-BE49-F238E27FC236}">
                <a16:creationId xmlns:a16="http://schemas.microsoft.com/office/drawing/2014/main" id="{4497C8C4-D188-0BF1-E800-BE4C99691A07}"/>
              </a:ext>
            </a:extLst>
          </p:cNvPr>
          <p:cNvSpPr>
            <a:spLocks noChangeArrowheads="1"/>
          </p:cNvSpPr>
          <p:nvPr/>
        </p:nvSpPr>
        <p:spPr bwMode="auto">
          <a:xfrm flipH="1">
            <a:off x="461682" y="2741519"/>
            <a:ext cx="797950" cy="514350"/>
          </a:xfrm>
          <a:prstGeom prst="rect">
            <a:avLst/>
          </a:prstGeom>
          <a:solidFill>
            <a:schemeClr val="bg1"/>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8679" name="Text Box 5">
            <a:extLst>
              <a:ext uri="{FF2B5EF4-FFF2-40B4-BE49-F238E27FC236}">
                <a16:creationId xmlns:a16="http://schemas.microsoft.com/office/drawing/2014/main" id="{A7564E19-5C41-7B64-FA84-F090DBF93146}"/>
              </a:ext>
            </a:extLst>
          </p:cNvPr>
          <p:cNvSpPr txBox="1">
            <a:spLocks noChangeArrowheads="1"/>
          </p:cNvSpPr>
          <p:nvPr/>
        </p:nvSpPr>
        <p:spPr bwMode="auto">
          <a:xfrm>
            <a:off x="381000" y="1282700"/>
            <a:ext cx="84582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25</a:t>
            </a:r>
            <a:r>
              <a:rPr kumimoji="0" lang="en-GB" altLang="en-US" sz="32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For I would not, brethren, that ye should be ignorant of this mystery, lest ye should be wise in your own conceits; that blindness in part is happened to Israel, until the fulness of the Gentiles be come in.</a:t>
            </a:r>
          </a:p>
        </p:txBody>
      </p:sp>
      <p:sp>
        <p:nvSpPr>
          <p:cNvPr id="3" name="Rectangle 6">
            <a:extLst>
              <a:ext uri="{FF2B5EF4-FFF2-40B4-BE49-F238E27FC236}">
                <a16:creationId xmlns:a16="http://schemas.microsoft.com/office/drawing/2014/main" id="{1E5F6E94-DE75-5B57-9F44-4BAA33C681AD}"/>
              </a:ext>
            </a:extLst>
          </p:cNvPr>
          <p:cNvSpPr>
            <a:spLocks noChangeArrowheads="1"/>
          </p:cNvSpPr>
          <p:nvPr/>
        </p:nvSpPr>
        <p:spPr bwMode="auto">
          <a:xfrm>
            <a:off x="160784" y="3959380"/>
            <a:ext cx="9091736" cy="158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ts val="0"/>
              </a:spcBef>
              <a:spcAft>
                <a:spcPct val="0"/>
              </a:spcAft>
              <a:buClrTx/>
              <a:buSzTx/>
              <a:buFontTx/>
              <a:buChar char="•"/>
              <a:tabLst/>
              <a:defRPr/>
            </a:pPr>
            <a:r>
              <a:rPr kumimoji="0" lang="en-US"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When will the fulness of the Gentiles be</a:t>
            </a:r>
            <a:r>
              <a:rPr kumimoji="0" lang="en-US" altLang="en-US" sz="3200" b="0" i="0" u="none" strike="noStrike" kern="1200" cap="none" spc="0" normalizeH="0" noProof="0" dirty="0">
                <a:ln>
                  <a:noFill/>
                </a:ln>
                <a:solidFill>
                  <a:srgbClr val="FFFFFF"/>
                </a:solidFill>
                <a:effectLst/>
                <a:uLnTx/>
                <a:uFillTx/>
                <a:latin typeface="Arial" panose="020B0604020202020204" pitchFamily="34" charset="0"/>
                <a:ea typeface="+mn-ea"/>
                <a:cs typeface="Times New Roman" panose="02020603050405020304" pitchFamily="18" charset="0"/>
              </a:rPr>
              <a:t> gathered in?</a:t>
            </a:r>
          </a:p>
          <a:p>
            <a:pPr marL="342900" marR="0" lvl="0" indent="-342900" algn="l" defTabSz="914400" rtl="0" eaLnBrk="1" fontAlgn="base" latinLnBrk="0" hangingPunct="1">
              <a:lnSpc>
                <a:spcPct val="100000"/>
              </a:lnSpc>
              <a:spcBef>
                <a:spcPts val="0"/>
              </a:spcBef>
              <a:spcAft>
                <a:spcPct val="0"/>
              </a:spcAft>
              <a:buClrTx/>
              <a:buSzTx/>
              <a:buFontTx/>
              <a:buChar char="•"/>
              <a:tabLst/>
              <a:defRPr/>
            </a:pPr>
            <a:r>
              <a:rPr lang="en-US" altLang="en-US" sz="3200" baseline="0" dirty="0">
                <a:solidFill>
                  <a:srgbClr val="FFFFFF"/>
                </a:solidFill>
                <a:latin typeface="Arial" panose="020B0604020202020204" pitchFamily="34" charset="0"/>
              </a:rPr>
              <a:t>When</a:t>
            </a:r>
            <a:r>
              <a:rPr lang="en-US" altLang="en-US" sz="3200" dirty="0">
                <a:solidFill>
                  <a:srgbClr val="FFFFFF"/>
                </a:solidFill>
                <a:latin typeface="Arial" panose="020B0604020202020204" pitchFamily="34" charset="0"/>
              </a:rPr>
              <a:t> will the last Gentile be saved?</a:t>
            </a:r>
          </a:p>
          <a:p>
            <a:pPr marL="342900" marR="0" lvl="0" indent="-342900" algn="l" defTabSz="914400" rtl="0" eaLnBrk="1" fontAlgn="base" latinLnBrk="0" hangingPunct="1">
              <a:lnSpc>
                <a:spcPct val="100000"/>
              </a:lnSpc>
              <a:spcBef>
                <a:spcPts val="0"/>
              </a:spcBef>
              <a:spcAft>
                <a:spcPct val="0"/>
              </a:spcAft>
              <a:buClrTx/>
              <a:buSzTx/>
              <a:buFontTx/>
              <a:buChar char="•"/>
              <a:tabLst/>
              <a:defRPr/>
            </a:pPr>
            <a:r>
              <a:rPr kumimoji="0" lang="en-US" alt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Times New Roman" panose="02020603050405020304" pitchFamily="18" charset="0"/>
              </a:rPr>
              <a:t>If</a:t>
            </a:r>
            <a:r>
              <a:rPr kumimoji="0" lang="en-US" altLang="en-US" sz="3200" b="0" i="0" u="none" strike="noStrike" kern="1200" cap="none" spc="0" normalizeH="0" noProof="0" dirty="0">
                <a:ln>
                  <a:noFill/>
                </a:ln>
                <a:solidFill>
                  <a:srgbClr val="FFFFFF"/>
                </a:solidFill>
                <a:effectLst/>
                <a:uLnTx/>
                <a:uFillTx/>
                <a:latin typeface="Arial" panose="020B0604020202020204" pitchFamily="34" charset="0"/>
                <a:ea typeface="+mn-ea"/>
                <a:cs typeface="Times New Roman" panose="02020603050405020304" pitchFamily="18" charset="0"/>
              </a:rPr>
              <a:t> we can determine that, we can know when Israel’s blindness will be removed.</a:t>
            </a:r>
            <a:endParaRPr kumimoji="0" lang="en-GB" altLang="en-US" sz="2800" b="0" i="0" u="none" strike="noStrike" kern="1200" cap="none" spc="0" normalizeH="0" noProof="0" dirty="0">
              <a:ln>
                <a:noFill/>
              </a:ln>
              <a:solidFill>
                <a:srgbClr val="00FFFF"/>
              </a:solidFill>
              <a:effectLst/>
              <a:uLnTx/>
              <a:uFillTx/>
              <a:latin typeface="+mn-lt"/>
            </a:endParaRPr>
          </a:p>
        </p:txBody>
      </p:sp>
    </p:spTree>
    <p:extLst>
      <p:ext uri="{BB962C8B-B14F-4D97-AF65-F5344CB8AC3E}">
        <p14:creationId xmlns:p14="http://schemas.microsoft.com/office/powerpoint/2010/main" val="362785137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1F4CF2E-C356-2AB2-A5C7-E8F0EA7D1CD1}"/>
            </a:ext>
          </a:extLst>
        </p:cNvPr>
        <p:cNvGrpSpPr/>
        <p:nvPr/>
      </p:nvGrpSpPr>
      <p:grpSpPr>
        <a:xfrm>
          <a:off x="0" y="0"/>
          <a:ext cx="0" cy="0"/>
          <a:chOff x="0" y="0"/>
          <a:chExt cx="0" cy="0"/>
        </a:xfrm>
      </p:grpSpPr>
      <p:sp>
        <p:nvSpPr>
          <p:cNvPr id="112642" name="Rectangle 2">
            <a:extLst>
              <a:ext uri="{FF2B5EF4-FFF2-40B4-BE49-F238E27FC236}">
                <a16:creationId xmlns:a16="http://schemas.microsoft.com/office/drawing/2014/main" id="{0C6B6727-6335-70BB-1E79-6CEF8BDF0932}"/>
              </a:ext>
            </a:extLst>
          </p:cNvPr>
          <p:cNvSpPr>
            <a:spLocks noGrp="1" noChangeArrowheads="1"/>
          </p:cNvSpPr>
          <p:nvPr>
            <p:ph type="title"/>
          </p:nvPr>
        </p:nvSpPr>
        <p:spPr/>
        <p:txBody>
          <a:bodyPr/>
          <a:lstStyle/>
          <a:p>
            <a:pPr eaLnBrk="1" hangingPunct="1"/>
            <a:r>
              <a:rPr lang="en-GB" altLang="en-US"/>
              <a:t>Fullness of the Gentiles</a:t>
            </a:r>
          </a:p>
        </p:txBody>
      </p:sp>
      <p:sp>
        <p:nvSpPr>
          <p:cNvPr id="1667075" name="Rectangle 3">
            <a:extLst>
              <a:ext uri="{FF2B5EF4-FFF2-40B4-BE49-F238E27FC236}">
                <a16:creationId xmlns:a16="http://schemas.microsoft.com/office/drawing/2014/main" id="{C8E59D0C-1EDC-7F13-0B88-BFFEF5A9FC34}"/>
              </a:ext>
            </a:extLst>
          </p:cNvPr>
          <p:cNvSpPr>
            <a:spLocks noGrp="1" noChangeArrowheads="1"/>
          </p:cNvSpPr>
          <p:nvPr>
            <p:ph type="body" idx="1"/>
          </p:nvPr>
        </p:nvSpPr>
        <p:spPr>
          <a:xfrm>
            <a:off x="381000" y="1219200"/>
            <a:ext cx="8610600" cy="2133600"/>
          </a:xfrm>
        </p:spPr>
        <p:txBody>
          <a:bodyPr/>
          <a:lstStyle/>
          <a:p>
            <a:pPr eaLnBrk="1" hangingPunct="1">
              <a:lnSpc>
                <a:spcPct val="90000"/>
              </a:lnSpc>
              <a:buFontTx/>
              <a:buNone/>
            </a:pPr>
            <a:r>
              <a:rPr lang="en-GB" altLang="en-US"/>
              <a:t>When will the fullness of the Gentiles be come in?</a:t>
            </a:r>
          </a:p>
          <a:p>
            <a:pPr eaLnBrk="1" hangingPunct="1">
              <a:lnSpc>
                <a:spcPct val="90000"/>
              </a:lnSpc>
              <a:buFontTx/>
              <a:buNone/>
            </a:pPr>
            <a:r>
              <a:rPr lang="en-GB" altLang="en-US">
                <a:solidFill>
                  <a:srgbClr val="00FFFF"/>
                </a:solidFill>
              </a:rPr>
              <a:t>-  Some think it will be the Rapture</a:t>
            </a:r>
          </a:p>
          <a:p>
            <a:pPr eaLnBrk="1" hangingPunct="1">
              <a:lnSpc>
                <a:spcPct val="90000"/>
              </a:lnSpc>
              <a:buFontTx/>
              <a:buNone/>
            </a:pPr>
            <a:r>
              <a:rPr lang="en-GB" altLang="en-US"/>
              <a:t>However, two difficulties:</a:t>
            </a:r>
          </a:p>
          <a:p>
            <a:pPr eaLnBrk="1" hangingPunct="1">
              <a:lnSpc>
                <a:spcPct val="90000"/>
              </a:lnSpc>
              <a:buFontTx/>
              <a:buChar char="-"/>
            </a:pPr>
            <a:r>
              <a:rPr lang="en-GB" altLang="en-US">
                <a:solidFill>
                  <a:srgbClr val="00FFFF"/>
                </a:solidFill>
              </a:rPr>
              <a:t>Gentiles continue ‘coming in’ (are saved) during the Tribulation</a:t>
            </a:r>
            <a:endParaRPr lang="en-GB" altLang="en-US" sz="2800">
              <a:solidFill>
                <a:srgbClr val="FF9900"/>
              </a:solidFill>
            </a:endParaRPr>
          </a:p>
          <a:p>
            <a:pPr eaLnBrk="1" hangingPunct="1">
              <a:lnSpc>
                <a:spcPct val="90000"/>
              </a:lnSpc>
              <a:buFontTx/>
              <a:buChar char="-"/>
            </a:pPr>
            <a:r>
              <a:rPr lang="en-GB" altLang="en-US">
                <a:solidFill>
                  <a:srgbClr val="00FFFF"/>
                </a:solidFill>
              </a:rPr>
              <a:t>Israel’s blindness is not lifted at the time of the Rapture</a:t>
            </a:r>
          </a:p>
          <a:p>
            <a:pPr eaLnBrk="1" hangingPunct="1">
              <a:lnSpc>
                <a:spcPct val="90000"/>
              </a:lnSpc>
              <a:buFontTx/>
              <a:buChar char="-"/>
            </a:pPr>
            <a:r>
              <a:rPr lang="en-GB" altLang="en-US" sz="2800">
                <a:solidFill>
                  <a:srgbClr val="FF9900"/>
                </a:solidFill>
              </a:rPr>
              <a:t>In fact: </a:t>
            </a:r>
            <a:r>
              <a:rPr lang="en-GB" altLang="en-US" sz="2400">
                <a:solidFill>
                  <a:srgbClr val="FF9900"/>
                </a:solidFill>
              </a:rPr>
              <a:t>We know from John 5:43 that Israel will accept ‘Antichrist’ staying in spiritual blindness – for the first three &amp; half yrs of the Tribulation</a:t>
            </a:r>
            <a:endParaRPr lang="en-GB" altLang="en-US" sz="2800">
              <a:solidFill>
                <a:srgbClr val="FF9900"/>
              </a:solidFill>
            </a:endParaRPr>
          </a:p>
        </p:txBody>
      </p:sp>
    </p:spTree>
    <p:extLst>
      <p:ext uri="{BB962C8B-B14F-4D97-AF65-F5344CB8AC3E}">
        <p14:creationId xmlns:p14="http://schemas.microsoft.com/office/powerpoint/2010/main" val="323858319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67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67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670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67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67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6670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707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E424E0E-3FE2-D6AE-A4FB-84DCEA409268}"/>
            </a:ext>
          </a:extLst>
        </p:cNvPr>
        <p:cNvGrpSpPr/>
        <p:nvPr/>
      </p:nvGrpSpPr>
      <p:grpSpPr>
        <a:xfrm>
          <a:off x="0" y="0"/>
          <a:ext cx="0" cy="0"/>
          <a:chOff x="0" y="0"/>
          <a:chExt cx="0" cy="0"/>
        </a:xfrm>
      </p:grpSpPr>
      <p:sp>
        <p:nvSpPr>
          <p:cNvPr id="113666" name="Rectangle 2">
            <a:extLst>
              <a:ext uri="{FF2B5EF4-FFF2-40B4-BE49-F238E27FC236}">
                <a16:creationId xmlns:a16="http://schemas.microsoft.com/office/drawing/2014/main" id="{3FB0FC09-2438-CA8D-3EE2-18C4A757D347}"/>
              </a:ext>
            </a:extLst>
          </p:cNvPr>
          <p:cNvSpPr>
            <a:spLocks noGrp="1" noChangeArrowheads="1"/>
          </p:cNvSpPr>
          <p:nvPr>
            <p:ph type="title"/>
          </p:nvPr>
        </p:nvSpPr>
        <p:spPr/>
        <p:txBody>
          <a:bodyPr/>
          <a:lstStyle/>
          <a:p>
            <a:pPr eaLnBrk="1" hangingPunct="1"/>
            <a:r>
              <a:rPr lang="en-GB" altLang="en-US"/>
              <a:t>Fullness of the Gentiles</a:t>
            </a:r>
          </a:p>
        </p:txBody>
      </p:sp>
      <p:sp>
        <p:nvSpPr>
          <p:cNvPr id="1670147" name="Rectangle 3">
            <a:extLst>
              <a:ext uri="{FF2B5EF4-FFF2-40B4-BE49-F238E27FC236}">
                <a16:creationId xmlns:a16="http://schemas.microsoft.com/office/drawing/2014/main" id="{C3A95507-2AA5-02B6-7A7C-9C3F5B86F233}"/>
              </a:ext>
            </a:extLst>
          </p:cNvPr>
          <p:cNvSpPr>
            <a:spLocks noGrp="1" noChangeArrowheads="1"/>
          </p:cNvSpPr>
          <p:nvPr>
            <p:ph type="body" idx="1"/>
          </p:nvPr>
        </p:nvSpPr>
        <p:spPr>
          <a:xfrm>
            <a:off x="381000" y="1219200"/>
            <a:ext cx="8610600" cy="2133600"/>
          </a:xfrm>
        </p:spPr>
        <p:txBody>
          <a:bodyPr/>
          <a:lstStyle/>
          <a:p>
            <a:pPr eaLnBrk="1" hangingPunct="1">
              <a:buFontTx/>
              <a:buNone/>
            </a:pPr>
            <a:r>
              <a:rPr lang="en-GB" altLang="en-US"/>
              <a:t>If we ask:</a:t>
            </a:r>
          </a:p>
          <a:p>
            <a:pPr eaLnBrk="1" hangingPunct="1">
              <a:buFontTx/>
              <a:buNone/>
            </a:pPr>
            <a:r>
              <a:rPr lang="en-GB" altLang="en-US"/>
              <a:t>When is the fullness of the Gentiles come in?</a:t>
            </a:r>
          </a:p>
          <a:p>
            <a:pPr eaLnBrk="1" hangingPunct="1">
              <a:buFontTx/>
              <a:buNone/>
            </a:pPr>
            <a:r>
              <a:rPr lang="en-GB" altLang="en-US"/>
              <a:t>(When are the last Gentiles saved?)</a:t>
            </a:r>
          </a:p>
          <a:p>
            <a:pPr eaLnBrk="1" hangingPunct="1">
              <a:buFontTx/>
              <a:buNone/>
            </a:pPr>
            <a:endParaRPr lang="en-GB" altLang="en-US"/>
          </a:p>
          <a:p>
            <a:pPr eaLnBrk="1" hangingPunct="1">
              <a:buFontTx/>
              <a:buNone/>
            </a:pPr>
            <a:endParaRPr lang="en-GB" altLang="en-US"/>
          </a:p>
          <a:p>
            <a:pPr eaLnBrk="1" hangingPunct="1">
              <a:buFontTx/>
              <a:buNone/>
            </a:pPr>
            <a:endParaRPr lang="en-GB" altLang="en-US"/>
          </a:p>
        </p:txBody>
      </p:sp>
    </p:spTree>
    <p:extLst>
      <p:ext uri="{BB962C8B-B14F-4D97-AF65-F5344CB8AC3E}">
        <p14:creationId xmlns:p14="http://schemas.microsoft.com/office/powerpoint/2010/main" val="18668528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70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70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70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014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Misc">
            <a:extLst>
              <a:ext uri="{FF2B5EF4-FFF2-40B4-BE49-F238E27FC236}">
                <a16:creationId xmlns:a16="http://schemas.microsoft.com/office/drawing/2014/main" id="{403E7CB1-912C-2C93-DD42-B7743FEC9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59" t="2472" r="13916" b="10437"/>
          <a:stretch>
            <a:fillRect/>
          </a:stretch>
        </p:blipFill>
        <p:spPr bwMode="auto">
          <a:xfrm>
            <a:off x="0" y="-215900"/>
            <a:ext cx="9144000" cy="707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7">
            <a:extLst>
              <a:ext uri="{FF2B5EF4-FFF2-40B4-BE49-F238E27FC236}">
                <a16:creationId xmlns:a16="http://schemas.microsoft.com/office/drawing/2014/main" id="{7C270D07-9AC8-305D-FD9B-59AD657773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3" y="-163513"/>
            <a:ext cx="3924301" cy="697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20975D67-23B6-5D02-B25E-20401127BB98}"/>
              </a:ext>
            </a:extLst>
          </p:cNvPr>
          <p:cNvSpPr/>
          <p:nvPr/>
        </p:nvSpPr>
        <p:spPr>
          <a:xfrm>
            <a:off x="-6350" y="-195263"/>
            <a:ext cx="9144000" cy="7073901"/>
          </a:xfrm>
          <a:prstGeom prst="rect">
            <a:avLst/>
          </a:prstGeom>
          <a:blipFill dpi="0" rotWithShape="1">
            <a:blip r:embed="rId5">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Times New Roman"/>
            </a:endParaRPr>
          </a:p>
        </p:txBody>
      </p:sp>
      <p:sp>
        <p:nvSpPr>
          <p:cNvPr id="153608" name="Text Box 8">
            <a:extLst>
              <a:ext uri="{FF2B5EF4-FFF2-40B4-BE49-F238E27FC236}">
                <a16:creationId xmlns:a16="http://schemas.microsoft.com/office/drawing/2014/main" id="{C9052731-AD81-80AD-A632-33C517BEA488}"/>
              </a:ext>
            </a:extLst>
          </p:cNvPr>
          <p:cNvSpPr txBox="1">
            <a:spLocks noChangeArrowheads="1"/>
          </p:cNvSpPr>
          <p:nvPr/>
        </p:nvSpPr>
        <p:spPr bwMode="auto">
          <a:xfrm>
            <a:off x="1219200" y="1066800"/>
            <a:ext cx="67818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66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Times New Roman" panose="02020603050405020304" pitchFamily="18" charset="0"/>
              </a:rPr>
              <a:t>The Revelation of Jesus Christ</a:t>
            </a:r>
            <a:endParaRPr kumimoji="0" lang="en-GB" sz="66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charset="0"/>
              <a:ea typeface="+mn-ea"/>
              <a:cs typeface="Times New Roman" panose="02020603050405020304" pitchFamily="18" charset="0"/>
            </a:endParaRPr>
          </a:p>
        </p:txBody>
      </p:sp>
      <p:sp>
        <p:nvSpPr>
          <p:cNvPr id="21510" name="Rectangle 4">
            <a:extLst>
              <a:ext uri="{FF2B5EF4-FFF2-40B4-BE49-F238E27FC236}">
                <a16:creationId xmlns:a16="http://schemas.microsoft.com/office/drawing/2014/main" id="{AED636C9-5C4E-4306-5A85-A59C321E8AA0}"/>
              </a:ext>
            </a:extLst>
          </p:cNvPr>
          <p:cNvSpPr txBox="1">
            <a:spLocks noChangeArrowheads="1"/>
          </p:cNvSpPr>
          <p:nvPr/>
        </p:nvSpPr>
        <p:spPr bwMode="auto">
          <a:xfrm>
            <a:off x="2051050" y="4365625"/>
            <a:ext cx="5040313" cy="765175"/>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en-US" sz="4800" b="0" i="0"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Chapter 15</a:t>
            </a:r>
            <a:endParaRPr kumimoji="0" lang="en-US" altLang="en-US" sz="5400" b="0" i="0"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endParaRPr>
          </a:p>
        </p:txBody>
      </p:sp>
      <p:sp>
        <p:nvSpPr>
          <p:cNvPr id="21511" name="TextBox 2">
            <a:extLst>
              <a:ext uri="{FF2B5EF4-FFF2-40B4-BE49-F238E27FC236}">
                <a16:creationId xmlns:a16="http://schemas.microsoft.com/office/drawing/2014/main" id="{8F73186A-3ED3-0DF0-9E06-11792087C664}"/>
              </a:ext>
            </a:extLst>
          </p:cNvPr>
          <p:cNvSpPr txBox="1">
            <a:spLocks noChangeArrowheads="1"/>
          </p:cNvSpPr>
          <p:nvPr/>
        </p:nvSpPr>
        <p:spPr bwMode="auto">
          <a:xfrm>
            <a:off x="1420075" y="5229225"/>
            <a:ext cx="63578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4000" b="0"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The Great Tribulation</a:t>
            </a:r>
          </a:p>
          <a:p>
            <a:pPr marL="0" marR="0" lvl="0" indent="0" algn="ctr" defTabSz="914400" rtl="0" eaLnBrk="1" fontAlgn="base" latinLnBrk="0" hangingPunct="1">
              <a:lnSpc>
                <a:spcPct val="100000"/>
              </a:lnSpc>
              <a:spcBef>
                <a:spcPct val="0"/>
              </a:spcBef>
              <a:spcAft>
                <a:spcPct val="0"/>
              </a:spcAft>
              <a:buClrTx/>
              <a:buSzTx/>
              <a:buFontTx/>
              <a:buNone/>
              <a:tabLst/>
              <a:defRPr/>
            </a:pPr>
            <a:r>
              <a:rPr lang="en-GB" altLang="en-US" sz="4000" i="1" dirty="0">
                <a:solidFill>
                  <a:srgbClr val="FFFFFF"/>
                </a:solidFill>
              </a:rPr>
              <a:t>(&amp; the fulness of the Gentiles)</a:t>
            </a:r>
            <a:endParaRPr kumimoji="0" lang="en-GB" altLang="en-US" sz="4000" b="0" i="1"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spd="slow">
    <p:checke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Freeform 3" descr="Stationery">
            <a:extLst>
              <a:ext uri="{FF2B5EF4-FFF2-40B4-BE49-F238E27FC236}">
                <a16:creationId xmlns:a16="http://schemas.microsoft.com/office/drawing/2014/main" id="{144C0597-0122-F969-E1E5-362006A689F5}"/>
              </a:ext>
            </a:extLst>
          </p:cNvPr>
          <p:cNvSpPr>
            <a:spLocks/>
          </p:cNvSpPr>
          <p:nvPr/>
        </p:nvSpPr>
        <p:spPr bwMode="auto">
          <a:xfrm>
            <a:off x="241300" y="404813"/>
            <a:ext cx="8775700" cy="2736850"/>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2531" name="Rectangle 1">
            <a:extLst>
              <a:ext uri="{FF2B5EF4-FFF2-40B4-BE49-F238E27FC236}">
                <a16:creationId xmlns:a16="http://schemas.microsoft.com/office/drawing/2014/main" id="{ED6837A5-2D7A-0A7C-3140-79E784113053}"/>
              </a:ext>
            </a:extLst>
          </p:cNvPr>
          <p:cNvSpPr>
            <a:spLocks noChangeArrowheads="1"/>
          </p:cNvSpPr>
          <p:nvPr/>
        </p:nvSpPr>
        <p:spPr bwMode="auto">
          <a:xfrm>
            <a:off x="1458913" y="8412163"/>
            <a:ext cx="2444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 </a:t>
            </a:r>
            <a:endParaRPr kumimoji="0" lang="en-GB"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5" name="Rectangle 5">
            <a:extLst>
              <a:ext uri="{FF2B5EF4-FFF2-40B4-BE49-F238E27FC236}">
                <a16:creationId xmlns:a16="http://schemas.microsoft.com/office/drawing/2014/main" id="{7C24F015-0920-F954-9F62-2853966AE0B8}"/>
              </a:ext>
            </a:extLst>
          </p:cNvPr>
          <p:cNvSpPr>
            <a:spLocks noChangeArrowheads="1"/>
          </p:cNvSpPr>
          <p:nvPr/>
        </p:nvSpPr>
        <p:spPr bwMode="auto">
          <a:xfrm>
            <a:off x="5921375" y="2328863"/>
            <a:ext cx="2686050" cy="523875"/>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8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Revelation 15:1</a:t>
            </a:r>
          </a:p>
        </p:txBody>
      </p:sp>
      <p:sp>
        <p:nvSpPr>
          <p:cNvPr id="6" name="Content Placeholder 4">
            <a:extLst>
              <a:ext uri="{FF2B5EF4-FFF2-40B4-BE49-F238E27FC236}">
                <a16:creationId xmlns:a16="http://schemas.microsoft.com/office/drawing/2014/main" id="{D2439A08-D33B-17C7-7D10-2D3CCDF236F5}"/>
              </a:ext>
            </a:extLst>
          </p:cNvPr>
          <p:cNvSpPr>
            <a:spLocks noGrp="1"/>
          </p:cNvSpPr>
          <p:nvPr>
            <p:ph idx="1"/>
          </p:nvPr>
        </p:nvSpPr>
        <p:spPr>
          <a:xfrm>
            <a:off x="323850" y="3141663"/>
            <a:ext cx="8604250" cy="4114800"/>
          </a:xfrm>
        </p:spPr>
        <p:txBody>
          <a:bodyPr/>
          <a:lstStyle/>
          <a:p>
            <a:r>
              <a:rPr lang="en-GB" altLang="en-US" sz="2800" dirty="0"/>
              <a:t>Great &amp; Marvelous: The Greek words here are </a:t>
            </a:r>
            <a:r>
              <a:rPr lang="en-GB" altLang="en-US" sz="2400" i="1" dirty="0" err="1">
                <a:solidFill>
                  <a:srgbClr val="66FFFF"/>
                </a:solidFill>
              </a:rPr>
              <a:t>megas</a:t>
            </a:r>
            <a:r>
              <a:rPr lang="en-GB" altLang="en-US" sz="2400" i="1" dirty="0">
                <a:solidFill>
                  <a:srgbClr val="66FFFF"/>
                </a:solidFill>
              </a:rPr>
              <a:t> </a:t>
            </a:r>
            <a:r>
              <a:rPr lang="en-GB" altLang="en-US" sz="2400" i="1" dirty="0" err="1">
                <a:solidFill>
                  <a:srgbClr val="66FFFF"/>
                </a:solidFill>
              </a:rPr>
              <a:t>thaumastos</a:t>
            </a:r>
            <a:r>
              <a:rPr lang="en-GB" altLang="en-US" sz="2400" i="1" dirty="0">
                <a:solidFill>
                  <a:srgbClr val="66FFFF"/>
                </a:solidFill>
              </a:rPr>
              <a:t>, </a:t>
            </a:r>
            <a:r>
              <a:rPr lang="en-GB" altLang="en-US" sz="2800" dirty="0"/>
              <a:t>which literally translated could be rendered ‘exceedingly great and to be wondered at’. </a:t>
            </a:r>
          </a:p>
          <a:p>
            <a:r>
              <a:rPr lang="en-GB" altLang="en-US" sz="2800" dirty="0"/>
              <a:t>We re now entering the final stage of the wrath of God being poured out on this unbelieving, wicked, Christ-rejecting world!</a:t>
            </a:r>
          </a:p>
        </p:txBody>
      </p:sp>
      <p:sp>
        <p:nvSpPr>
          <p:cNvPr id="7" name="Rectangle 6">
            <a:extLst>
              <a:ext uri="{FF2B5EF4-FFF2-40B4-BE49-F238E27FC236}">
                <a16:creationId xmlns:a16="http://schemas.microsoft.com/office/drawing/2014/main" id="{371DB0F3-E453-0803-8F02-E726DCC85B55}"/>
              </a:ext>
            </a:extLst>
          </p:cNvPr>
          <p:cNvSpPr/>
          <p:nvPr/>
        </p:nvSpPr>
        <p:spPr>
          <a:xfrm>
            <a:off x="2123728" y="1706656"/>
            <a:ext cx="6048672" cy="504825"/>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Times New Roman"/>
            </a:endParaRPr>
          </a:p>
        </p:txBody>
      </p:sp>
      <p:sp>
        <p:nvSpPr>
          <p:cNvPr id="22536" name="Rectangle 4">
            <a:extLst>
              <a:ext uri="{FF2B5EF4-FFF2-40B4-BE49-F238E27FC236}">
                <a16:creationId xmlns:a16="http://schemas.microsoft.com/office/drawing/2014/main" id="{2E0FBC5B-F988-CCEC-A43B-B2AD189F697D}"/>
              </a:ext>
            </a:extLst>
          </p:cNvPr>
          <p:cNvSpPr>
            <a:spLocks noChangeArrowheads="1"/>
          </p:cNvSpPr>
          <p:nvPr/>
        </p:nvSpPr>
        <p:spPr bwMode="auto">
          <a:xfrm>
            <a:off x="468313" y="711200"/>
            <a:ext cx="83137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1</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I saw another sign in heaven, great and marvellous, seven angels having the seven last plagues; for in them is filled up the wrath of God.</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up)">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Freeform 3" descr="Stationery">
            <a:extLst>
              <a:ext uri="{FF2B5EF4-FFF2-40B4-BE49-F238E27FC236}">
                <a16:creationId xmlns:a16="http://schemas.microsoft.com/office/drawing/2014/main" id="{51A317BB-A099-3669-E209-E395051A56CC}"/>
              </a:ext>
            </a:extLst>
          </p:cNvPr>
          <p:cNvSpPr>
            <a:spLocks/>
          </p:cNvSpPr>
          <p:nvPr/>
        </p:nvSpPr>
        <p:spPr bwMode="auto">
          <a:xfrm>
            <a:off x="241300" y="404813"/>
            <a:ext cx="8775700" cy="3240087"/>
          </a:xfrm>
          <a:custGeom>
            <a:avLst/>
            <a:gdLst>
              <a:gd name="T0" fmla="*/ 2147483647 w 4941"/>
              <a:gd name="T1" fmla="*/ 2147483647 h 3774"/>
              <a:gd name="T2" fmla="*/ 2147483647 w 4941"/>
              <a:gd name="T3" fmla="*/ 2147483647 h 3774"/>
              <a:gd name="T4" fmla="*/ 2147483647 w 4941"/>
              <a:gd name="T5" fmla="*/ 2147483647 h 3774"/>
              <a:gd name="T6" fmla="*/ 2147483647 w 4941"/>
              <a:gd name="T7" fmla="*/ 2147483647 h 3774"/>
              <a:gd name="T8" fmla="*/ 2147483647 w 4941"/>
              <a:gd name="T9" fmla="*/ 2147483647 h 3774"/>
              <a:gd name="T10" fmla="*/ 2147483647 w 4941"/>
              <a:gd name="T11" fmla="*/ 2147483647 h 3774"/>
              <a:gd name="T12" fmla="*/ 2147483647 w 4941"/>
              <a:gd name="T13" fmla="*/ 2147483647 h 3774"/>
              <a:gd name="T14" fmla="*/ 2147483647 w 4941"/>
              <a:gd name="T15" fmla="*/ 2147483647 h 3774"/>
              <a:gd name="T16" fmla="*/ 2147483647 w 4941"/>
              <a:gd name="T17" fmla="*/ 2147483647 h 3774"/>
              <a:gd name="T18" fmla="*/ 2147483647 w 4941"/>
              <a:gd name="T19" fmla="*/ 2147483647 h 3774"/>
              <a:gd name="T20" fmla="*/ 2147483647 w 4941"/>
              <a:gd name="T21" fmla="*/ 2147483647 h 3774"/>
              <a:gd name="T22" fmla="*/ 2147483647 w 4941"/>
              <a:gd name="T23" fmla="*/ 2147483647 h 3774"/>
              <a:gd name="T24" fmla="*/ 2147483647 w 4941"/>
              <a:gd name="T25" fmla="*/ 2147483647 h 3774"/>
              <a:gd name="T26" fmla="*/ 2147483647 w 4941"/>
              <a:gd name="T27" fmla="*/ 2147483647 h 3774"/>
              <a:gd name="T28" fmla="*/ 2147483647 w 4941"/>
              <a:gd name="T29" fmla="*/ 2147483647 h 3774"/>
              <a:gd name="T30" fmla="*/ 2147483647 w 4941"/>
              <a:gd name="T31" fmla="*/ 2147483647 h 3774"/>
              <a:gd name="T32" fmla="*/ 2147483647 w 4941"/>
              <a:gd name="T33" fmla="*/ 2147483647 h 3774"/>
              <a:gd name="T34" fmla="*/ 2147483647 w 4941"/>
              <a:gd name="T35" fmla="*/ 2147483647 h 3774"/>
              <a:gd name="T36" fmla="*/ 2147483647 w 4941"/>
              <a:gd name="T37" fmla="*/ 2147483647 h 3774"/>
              <a:gd name="T38" fmla="*/ 2147483647 w 4941"/>
              <a:gd name="T39" fmla="*/ 2147483647 h 3774"/>
              <a:gd name="T40" fmla="*/ 2147483647 w 4941"/>
              <a:gd name="T41" fmla="*/ 2147483647 h 3774"/>
              <a:gd name="T42" fmla="*/ 2147483647 w 4941"/>
              <a:gd name="T43" fmla="*/ 2147483647 h 3774"/>
              <a:gd name="T44" fmla="*/ 2147483647 w 4941"/>
              <a:gd name="T45" fmla="*/ 2147483647 h 3774"/>
              <a:gd name="T46" fmla="*/ 2147483647 w 4941"/>
              <a:gd name="T47" fmla="*/ 2147483647 h 3774"/>
              <a:gd name="T48" fmla="*/ 2147483647 w 4941"/>
              <a:gd name="T49" fmla="*/ 2147483647 h 3774"/>
              <a:gd name="T50" fmla="*/ 2147483647 w 4941"/>
              <a:gd name="T51" fmla="*/ 2147483647 h 3774"/>
              <a:gd name="T52" fmla="*/ 2147483647 w 4941"/>
              <a:gd name="T53" fmla="*/ 2147483647 h 3774"/>
              <a:gd name="T54" fmla="*/ 2147483647 w 4941"/>
              <a:gd name="T55" fmla="*/ 2147483647 h 3774"/>
              <a:gd name="T56" fmla="*/ 2147483647 w 4941"/>
              <a:gd name="T57" fmla="*/ 2147483647 h 3774"/>
              <a:gd name="T58" fmla="*/ 2147483647 w 4941"/>
              <a:gd name="T59" fmla="*/ 2147483647 h 3774"/>
              <a:gd name="T60" fmla="*/ 2147483647 w 4941"/>
              <a:gd name="T61" fmla="*/ 2147483647 h 3774"/>
              <a:gd name="T62" fmla="*/ 2147483647 w 4941"/>
              <a:gd name="T63" fmla="*/ 2147483647 h 3774"/>
              <a:gd name="T64" fmla="*/ 2147483647 w 4941"/>
              <a:gd name="T65" fmla="*/ 2147483647 h 3774"/>
              <a:gd name="T66" fmla="*/ 2147483647 w 4941"/>
              <a:gd name="T67" fmla="*/ 2147483647 h 3774"/>
              <a:gd name="T68" fmla="*/ 2147483647 w 4941"/>
              <a:gd name="T69" fmla="*/ 2147483647 h 3774"/>
              <a:gd name="T70" fmla="*/ 2147483647 w 4941"/>
              <a:gd name="T71" fmla="*/ 2147483647 h 3774"/>
              <a:gd name="T72" fmla="*/ 2147483647 w 4941"/>
              <a:gd name="T73" fmla="*/ 2147483647 h 3774"/>
              <a:gd name="T74" fmla="*/ 2147483647 w 4941"/>
              <a:gd name="T75" fmla="*/ 2147483647 h 3774"/>
              <a:gd name="T76" fmla="*/ 2147483647 w 4941"/>
              <a:gd name="T77" fmla="*/ 2147483647 h 3774"/>
              <a:gd name="T78" fmla="*/ 2147483647 w 4941"/>
              <a:gd name="T79" fmla="*/ 2147483647 h 3774"/>
              <a:gd name="T80" fmla="*/ 2147483647 w 4941"/>
              <a:gd name="T81" fmla="*/ 2147483647 h 3774"/>
              <a:gd name="T82" fmla="*/ 2147483647 w 4941"/>
              <a:gd name="T83" fmla="*/ 2147483647 h 3774"/>
              <a:gd name="T84" fmla="*/ 2147483647 w 4941"/>
              <a:gd name="T85" fmla="*/ 2147483647 h 3774"/>
              <a:gd name="T86" fmla="*/ 2147483647 w 4941"/>
              <a:gd name="T87" fmla="*/ 2147483647 h 3774"/>
              <a:gd name="T88" fmla="*/ 2147483647 w 4941"/>
              <a:gd name="T89" fmla="*/ 2147483647 h 3774"/>
              <a:gd name="T90" fmla="*/ 2147483647 w 4941"/>
              <a:gd name="T91" fmla="*/ 2147483647 h 3774"/>
              <a:gd name="T92" fmla="*/ 2147483647 w 4941"/>
              <a:gd name="T93" fmla="*/ 2147483647 h 3774"/>
              <a:gd name="T94" fmla="*/ 2147483647 w 4941"/>
              <a:gd name="T95" fmla="*/ 2147483647 h 3774"/>
              <a:gd name="T96" fmla="*/ 2147483647 w 4941"/>
              <a:gd name="T97" fmla="*/ 2147483647 h 3774"/>
              <a:gd name="T98" fmla="*/ 2147483647 w 4941"/>
              <a:gd name="T99" fmla="*/ 2147483647 h 3774"/>
              <a:gd name="T100" fmla="*/ 2147483647 w 4941"/>
              <a:gd name="T101" fmla="*/ 2147483647 h 3774"/>
              <a:gd name="T102" fmla="*/ 2147483647 w 4941"/>
              <a:gd name="T103" fmla="*/ 2147483647 h 3774"/>
              <a:gd name="T104" fmla="*/ 2147483647 w 4941"/>
              <a:gd name="T105" fmla="*/ 2147483647 h 37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41"/>
              <a:gd name="T160" fmla="*/ 0 h 3774"/>
              <a:gd name="T161" fmla="*/ 4941 w 4941"/>
              <a:gd name="T162" fmla="*/ 3774 h 37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41" h="3774">
                <a:moveTo>
                  <a:pt x="106" y="494"/>
                </a:moveTo>
                <a:cubicBezTo>
                  <a:pt x="66" y="554"/>
                  <a:pt x="83" y="812"/>
                  <a:pt x="76" y="906"/>
                </a:cubicBezTo>
                <a:cubicBezTo>
                  <a:pt x="78" y="1045"/>
                  <a:pt x="49" y="1507"/>
                  <a:pt x="106" y="1713"/>
                </a:cubicBezTo>
                <a:cubicBezTo>
                  <a:pt x="102" y="2133"/>
                  <a:pt x="110" y="2224"/>
                  <a:pt x="82" y="2513"/>
                </a:cubicBezTo>
                <a:cubicBezTo>
                  <a:pt x="85" y="2678"/>
                  <a:pt x="82" y="2827"/>
                  <a:pt x="106" y="2986"/>
                </a:cubicBezTo>
                <a:cubicBezTo>
                  <a:pt x="100" y="3177"/>
                  <a:pt x="0" y="3627"/>
                  <a:pt x="136" y="3695"/>
                </a:cubicBezTo>
                <a:cubicBezTo>
                  <a:pt x="153" y="3668"/>
                  <a:pt x="158" y="3648"/>
                  <a:pt x="191" y="3659"/>
                </a:cubicBezTo>
                <a:cubicBezTo>
                  <a:pt x="225" y="3616"/>
                  <a:pt x="254" y="3569"/>
                  <a:pt x="300" y="3538"/>
                </a:cubicBezTo>
                <a:cubicBezTo>
                  <a:pt x="317" y="3560"/>
                  <a:pt x="321" y="3582"/>
                  <a:pt x="336" y="3604"/>
                </a:cubicBezTo>
                <a:cubicBezTo>
                  <a:pt x="343" y="3614"/>
                  <a:pt x="353" y="3620"/>
                  <a:pt x="361" y="3629"/>
                </a:cubicBezTo>
                <a:cubicBezTo>
                  <a:pt x="411" y="3603"/>
                  <a:pt x="398" y="3582"/>
                  <a:pt x="446" y="3610"/>
                </a:cubicBezTo>
                <a:cubicBezTo>
                  <a:pt x="459" y="3650"/>
                  <a:pt x="475" y="3705"/>
                  <a:pt x="518" y="3719"/>
                </a:cubicBezTo>
                <a:cubicBezTo>
                  <a:pt x="535" y="3737"/>
                  <a:pt x="549" y="3756"/>
                  <a:pt x="567" y="3774"/>
                </a:cubicBezTo>
                <a:cubicBezTo>
                  <a:pt x="599" y="3763"/>
                  <a:pt x="581" y="3773"/>
                  <a:pt x="609" y="3732"/>
                </a:cubicBezTo>
                <a:cubicBezTo>
                  <a:pt x="624" y="3710"/>
                  <a:pt x="662" y="3728"/>
                  <a:pt x="688" y="3726"/>
                </a:cubicBezTo>
                <a:cubicBezTo>
                  <a:pt x="697" y="3716"/>
                  <a:pt x="700" y="3700"/>
                  <a:pt x="712" y="3695"/>
                </a:cubicBezTo>
                <a:cubicBezTo>
                  <a:pt x="744" y="3682"/>
                  <a:pt x="789" y="3684"/>
                  <a:pt x="821" y="3665"/>
                </a:cubicBezTo>
                <a:cubicBezTo>
                  <a:pt x="832" y="3658"/>
                  <a:pt x="841" y="3648"/>
                  <a:pt x="852" y="3641"/>
                </a:cubicBezTo>
                <a:cubicBezTo>
                  <a:pt x="868" y="3630"/>
                  <a:pt x="900" y="3610"/>
                  <a:pt x="900" y="3610"/>
                </a:cubicBezTo>
                <a:cubicBezTo>
                  <a:pt x="942" y="3632"/>
                  <a:pt x="941" y="3650"/>
                  <a:pt x="985" y="3641"/>
                </a:cubicBezTo>
                <a:cubicBezTo>
                  <a:pt x="1012" y="3612"/>
                  <a:pt x="1033" y="3610"/>
                  <a:pt x="1070" y="3598"/>
                </a:cubicBezTo>
                <a:cubicBezTo>
                  <a:pt x="1086" y="3603"/>
                  <a:pt x="1104" y="3602"/>
                  <a:pt x="1119" y="3610"/>
                </a:cubicBezTo>
                <a:cubicBezTo>
                  <a:pt x="1143" y="3624"/>
                  <a:pt x="1123" y="3652"/>
                  <a:pt x="1161" y="3665"/>
                </a:cubicBezTo>
                <a:cubicBezTo>
                  <a:pt x="1194" y="3632"/>
                  <a:pt x="1201" y="3641"/>
                  <a:pt x="1252" y="3647"/>
                </a:cubicBezTo>
                <a:cubicBezTo>
                  <a:pt x="1306" y="3629"/>
                  <a:pt x="1278" y="3662"/>
                  <a:pt x="1307" y="3689"/>
                </a:cubicBezTo>
                <a:cubicBezTo>
                  <a:pt x="1330" y="3675"/>
                  <a:pt x="1348" y="3655"/>
                  <a:pt x="1373" y="3647"/>
                </a:cubicBezTo>
                <a:cubicBezTo>
                  <a:pt x="1457" y="3659"/>
                  <a:pt x="1558" y="3644"/>
                  <a:pt x="1640" y="3641"/>
                </a:cubicBezTo>
                <a:cubicBezTo>
                  <a:pt x="1664" y="3625"/>
                  <a:pt x="1661" y="3607"/>
                  <a:pt x="1682" y="3629"/>
                </a:cubicBezTo>
                <a:cubicBezTo>
                  <a:pt x="1684" y="3635"/>
                  <a:pt x="1682" y="3647"/>
                  <a:pt x="1688" y="3647"/>
                </a:cubicBezTo>
                <a:cubicBezTo>
                  <a:pt x="1695" y="3647"/>
                  <a:pt x="1712" y="3621"/>
                  <a:pt x="1719" y="3616"/>
                </a:cubicBezTo>
                <a:cubicBezTo>
                  <a:pt x="1724" y="3613"/>
                  <a:pt x="1731" y="3612"/>
                  <a:pt x="1737" y="3610"/>
                </a:cubicBezTo>
                <a:cubicBezTo>
                  <a:pt x="1753" y="3660"/>
                  <a:pt x="1729" y="3603"/>
                  <a:pt x="1761" y="3635"/>
                </a:cubicBezTo>
                <a:cubicBezTo>
                  <a:pt x="1818" y="3692"/>
                  <a:pt x="1731" y="3632"/>
                  <a:pt x="1792" y="3671"/>
                </a:cubicBezTo>
                <a:cubicBezTo>
                  <a:pt x="1796" y="3665"/>
                  <a:pt x="1797" y="3653"/>
                  <a:pt x="1804" y="3653"/>
                </a:cubicBezTo>
                <a:cubicBezTo>
                  <a:pt x="1832" y="3653"/>
                  <a:pt x="1858" y="3719"/>
                  <a:pt x="1858" y="3719"/>
                </a:cubicBezTo>
                <a:cubicBezTo>
                  <a:pt x="1891" y="3706"/>
                  <a:pt x="1897" y="3688"/>
                  <a:pt x="1925" y="3707"/>
                </a:cubicBezTo>
                <a:cubicBezTo>
                  <a:pt x="1959" y="3755"/>
                  <a:pt x="1949" y="3733"/>
                  <a:pt x="1961" y="3768"/>
                </a:cubicBezTo>
                <a:cubicBezTo>
                  <a:pt x="1995" y="3711"/>
                  <a:pt x="1972" y="3704"/>
                  <a:pt x="2034" y="3713"/>
                </a:cubicBezTo>
                <a:cubicBezTo>
                  <a:pt x="2083" y="3734"/>
                  <a:pt x="2107" y="3733"/>
                  <a:pt x="2155" y="3701"/>
                </a:cubicBezTo>
                <a:cubicBezTo>
                  <a:pt x="2184" y="3710"/>
                  <a:pt x="2197" y="3726"/>
                  <a:pt x="2228" y="3732"/>
                </a:cubicBezTo>
                <a:cubicBezTo>
                  <a:pt x="2249" y="3702"/>
                  <a:pt x="2255" y="3703"/>
                  <a:pt x="2289" y="3695"/>
                </a:cubicBezTo>
                <a:cubicBezTo>
                  <a:pt x="2349" y="3700"/>
                  <a:pt x="2364" y="3714"/>
                  <a:pt x="2416" y="3707"/>
                </a:cubicBezTo>
                <a:cubicBezTo>
                  <a:pt x="2451" y="3695"/>
                  <a:pt x="2489" y="3692"/>
                  <a:pt x="2525" y="3683"/>
                </a:cubicBezTo>
                <a:cubicBezTo>
                  <a:pt x="2570" y="3685"/>
                  <a:pt x="2615" y="3683"/>
                  <a:pt x="2659" y="3689"/>
                </a:cubicBezTo>
                <a:cubicBezTo>
                  <a:pt x="2672" y="3691"/>
                  <a:pt x="2682" y="3707"/>
                  <a:pt x="2695" y="3707"/>
                </a:cubicBezTo>
                <a:cubicBezTo>
                  <a:pt x="2701" y="3707"/>
                  <a:pt x="2699" y="3695"/>
                  <a:pt x="2701" y="3689"/>
                </a:cubicBezTo>
                <a:cubicBezTo>
                  <a:pt x="2703" y="3673"/>
                  <a:pt x="2694" y="3651"/>
                  <a:pt x="2707" y="3641"/>
                </a:cubicBezTo>
                <a:cubicBezTo>
                  <a:pt x="2716" y="3634"/>
                  <a:pt x="2719" y="3661"/>
                  <a:pt x="2725" y="3671"/>
                </a:cubicBezTo>
                <a:cubicBezTo>
                  <a:pt x="2731" y="3679"/>
                  <a:pt x="2735" y="3689"/>
                  <a:pt x="2743" y="3695"/>
                </a:cubicBezTo>
                <a:cubicBezTo>
                  <a:pt x="2750" y="3700"/>
                  <a:pt x="2777" y="3701"/>
                  <a:pt x="2768" y="3701"/>
                </a:cubicBezTo>
                <a:cubicBezTo>
                  <a:pt x="2746" y="3701"/>
                  <a:pt x="2723" y="3697"/>
                  <a:pt x="2701" y="3695"/>
                </a:cubicBezTo>
                <a:cubicBezTo>
                  <a:pt x="2767" y="3651"/>
                  <a:pt x="2831" y="3694"/>
                  <a:pt x="2883" y="3732"/>
                </a:cubicBezTo>
                <a:cubicBezTo>
                  <a:pt x="2952" y="3720"/>
                  <a:pt x="2904" y="3715"/>
                  <a:pt x="2998" y="3707"/>
                </a:cubicBezTo>
                <a:cubicBezTo>
                  <a:pt x="3046" y="3691"/>
                  <a:pt x="3087" y="3675"/>
                  <a:pt x="3138" y="3665"/>
                </a:cubicBezTo>
                <a:cubicBezTo>
                  <a:pt x="3185" y="3644"/>
                  <a:pt x="3238" y="3624"/>
                  <a:pt x="3283" y="3598"/>
                </a:cubicBezTo>
                <a:cubicBezTo>
                  <a:pt x="3347" y="3561"/>
                  <a:pt x="3286" y="3583"/>
                  <a:pt x="3332" y="3568"/>
                </a:cubicBezTo>
                <a:cubicBezTo>
                  <a:pt x="3470" y="3607"/>
                  <a:pt x="3421" y="3581"/>
                  <a:pt x="3489" y="3622"/>
                </a:cubicBezTo>
                <a:cubicBezTo>
                  <a:pt x="3536" y="3618"/>
                  <a:pt x="3583" y="3617"/>
                  <a:pt x="3629" y="3610"/>
                </a:cubicBezTo>
                <a:cubicBezTo>
                  <a:pt x="3657" y="3606"/>
                  <a:pt x="3679" y="3586"/>
                  <a:pt x="3708" y="3580"/>
                </a:cubicBezTo>
                <a:cubicBezTo>
                  <a:pt x="3742" y="3582"/>
                  <a:pt x="3777" y="3581"/>
                  <a:pt x="3811" y="3586"/>
                </a:cubicBezTo>
                <a:cubicBezTo>
                  <a:pt x="3818" y="3587"/>
                  <a:pt x="3823" y="3595"/>
                  <a:pt x="3829" y="3598"/>
                </a:cubicBezTo>
                <a:cubicBezTo>
                  <a:pt x="3851" y="3609"/>
                  <a:pt x="3879" y="3612"/>
                  <a:pt x="3902" y="3616"/>
                </a:cubicBezTo>
                <a:cubicBezTo>
                  <a:pt x="3907" y="3618"/>
                  <a:pt x="3965" y="3638"/>
                  <a:pt x="3980" y="3653"/>
                </a:cubicBezTo>
                <a:cubicBezTo>
                  <a:pt x="3991" y="3664"/>
                  <a:pt x="3990" y="3676"/>
                  <a:pt x="4005" y="3683"/>
                </a:cubicBezTo>
                <a:cubicBezTo>
                  <a:pt x="4037" y="3699"/>
                  <a:pt x="4079" y="3705"/>
                  <a:pt x="4114" y="3713"/>
                </a:cubicBezTo>
                <a:cubicBezTo>
                  <a:pt x="4162" y="3746"/>
                  <a:pt x="4136" y="3736"/>
                  <a:pt x="4193" y="3744"/>
                </a:cubicBezTo>
                <a:cubicBezTo>
                  <a:pt x="4234" y="3758"/>
                  <a:pt x="4224" y="3716"/>
                  <a:pt x="4259" y="3713"/>
                </a:cubicBezTo>
                <a:cubicBezTo>
                  <a:pt x="4451" y="3698"/>
                  <a:pt x="4337" y="3712"/>
                  <a:pt x="4478" y="3701"/>
                </a:cubicBezTo>
                <a:cubicBezTo>
                  <a:pt x="4525" y="3678"/>
                  <a:pt x="4576" y="3691"/>
                  <a:pt x="4623" y="3707"/>
                </a:cubicBezTo>
                <a:cubicBezTo>
                  <a:pt x="4694" y="3703"/>
                  <a:pt x="4754" y="3697"/>
                  <a:pt x="4823" y="3689"/>
                </a:cubicBezTo>
                <a:cubicBezTo>
                  <a:pt x="4831" y="3604"/>
                  <a:pt x="4823" y="3521"/>
                  <a:pt x="4835" y="3435"/>
                </a:cubicBezTo>
                <a:cubicBezTo>
                  <a:pt x="4852" y="3314"/>
                  <a:pt x="4874" y="3191"/>
                  <a:pt x="4896" y="3071"/>
                </a:cubicBezTo>
                <a:cubicBezTo>
                  <a:pt x="4902" y="2797"/>
                  <a:pt x="4876" y="2466"/>
                  <a:pt x="4938" y="2186"/>
                </a:cubicBezTo>
                <a:cubicBezTo>
                  <a:pt x="4936" y="2107"/>
                  <a:pt x="4941" y="2028"/>
                  <a:pt x="4932" y="1949"/>
                </a:cubicBezTo>
                <a:cubicBezTo>
                  <a:pt x="4931" y="1941"/>
                  <a:pt x="4922" y="1969"/>
                  <a:pt x="4914" y="1967"/>
                </a:cubicBezTo>
                <a:cubicBezTo>
                  <a:pt x="4906" y="1965"/>
                  <a:pt x="4910" y="1951"/>
                  <a:pt x="4908" y="1943"/>
                </a:cubicBezTo>
                <a:cubicBezTo>
                  <a:pt x="4897" y="1903"/>
                  <a:pt x="4888" y="1862"/>
                  <a:pt x="4878" y="1822"/>
                </a:cubicBezTo>
                <a:cubicBezTo>
                  <a:pt x="4864" y="1708"/>
                  <a:pt x="4866" y="1598"/>
                  <a:pt x="4835" y="1488"/>
                </a:cubicBezTo>
                <a:cubicBezTo>
                  <a:pt x="4828" y="1423"/>
                  <a:pt x="4808" y="1369"/>
                  <a:pt x="4793" y="1306"/>
                </a:cubicBezTo>
                <a:cubicBezTo>
                  <a:pt x="4788" y="1258"/>
                  <a:pt x="4779" y="1210"/>
                  <a:pt x="4775" y="1161"/>
                </a:cubicBezTo>
                <a:cubicBezTo>
                  <a:pt x="4756" y="941"/>
                  <a:pt x="4789" y="1029"/>
                  <a:pt x="4750" y="936"/>
                </a:cubicBezTo>
                <a:cubicBezTo>
                  <a:pt x="4741" y="815"/>
                  <a:pt x="4733" y="690"/>
                  <a:pt x="4769" y="573"/>
                </a:cubicBezTo>
                <a:cubicBezTo>
                  <a:pt x="4774" y="529"/>
                  <a:pt x="4775" y="483"/>
                  <a:pt x="4799" y="445"/>
                </a:cubicBezTo>
                <a:cubicBezTo>
                  <a:pt x="4801" y="434"/>
                  <a:pt x="4823" y="326"/>
                  <a:pt x="4823" y="397"/>
                </a:cubicBezTo>
                <a:cubicBezTo>
                  <a:pt x="4823" y="403"/>
                  <a:pt x="4819" y="385"/>
                  <a:pt x="4817" y="379"/>
                </a:cubicBezTo>
                <a:cubicBezTo>
                  <a:pt x="4813" y="335"/>
                  <a:pt x="4809" y="299"/>
                  <a:pt x="4799" y="257"/>
                </a:cubicBezTo>
                <a:cubicBezTo>
                  <a:pt x="4794" y="206"/>
                  <a:pt x="4787" y="179"/>
                  <a:pt x="4775" y="130"/>
                </a:cubicBezTo>
                <a:cubicBezTo>
                  <a:pt x="4754" y="44"/>
                  <a:pt x="4783" y="76"/>
                  <a:pt x="4750" y="45"/>
                </a:cubicBezTo>
                <a:cubicBezTo>
                  <a:pt x="4749" y="50"/>
                  <a:pt x="4743" y="86"/>
                  <a:pt x="4732" y="88"/>
                </a:cubicBezTo>
                <a:cubicBezTo>
                  <a:pt x="4721" y="91"/>
                  <a:pt x="4709" y="67"/>
                  <a:pt x="4702" y="63"/>
                </a:cubicBezTo>
                <a:cubicBezTo>
                  <a:pt x="4690" y="57"/>
                  <a:pt x="4665" y="51"/>
                  <a:pt x="4665" y="51"/>
                </a:cubicBezTo>
                <a:cubicBezTo>
                  <a:pt x="4643" y="66"/>
                  <a:pt x="4637" y="75"/>
                  <a:pt x="4611" y="82"/>
                </a:cubicBezTo>
                <a:cubicBezTo>
                  <a:pt x="4569" y="110"/>
                  <a:pt x="4617" y="86"/>
                  <a:pt x="4575" y="82"/>
                </a:cubicBezTo>
                <a:cubicBezTo>
                  <a:pt x="4561" y="81"/>
                  <a:pt x="4546" y="86"/>
                  <a:pt x="4532" y="88"/>
                </a:cubicBezTo>
                <a:cubicBezTo>
                  <a:pt x="4505" y="108"/>
                  <a:pt x="4495" y="128"/>
                  <a:pt x="4484" y="160"/>
                </a:cubicBezTo>
                <a:cubicBezTo>
                  <a:pt x="4462" y="146"/>
                  <a:pt x="4454" y="126"/>
                  <a:pt x="4429" y="118"/>
                </a:cubicBezTo>
                <a:cubicBezTo>
                  <a:pt x="4390" y="129"/>
                  <a:pt x="4377" y="133"/>
                  <a:pt x="4350" y="160"/>
                </a:cubicBezTo>
                <a:cubicBezTo>
                  <a:pt x="4322" y="155"/>
                  <a:pt x="4298" y="148"/>
                  <a:pt x="4271" y="142"/>
                </a:cubicBezTo>
                <a:cubicBezTo>
                  <a:pt x="4211" y="147"/>
                  <a:pt x="4191" y="154"/>
                  <a:pt x="4144" y="185"/>
                </a:cubicBezTo>
                <a:cubicBezTo>
                  <a:pt x="4076" y="179"/>
                  <a:pt x="4018" y="169"/>
                  <a:pt x="3950" y="154"/>
                </a:cubicBezTo>
                <a:cubicBezTo>
                  <a:pt x="3924" y="128"/>
                  <a:pt x="3920" y="129"/>
                  <a:pt x="3883" y="136"/>
                </a:cubicBezTo>
                <a:cubicBezTo>
                  <a:pt x="3828" y="158"/>
                  <a:pt x="3771" y="146"/>
                  <a:pt x="3714" y="136"/>
                </a:cubicBezTo>
                <a:cubicBezTo>
                  <a:pt x="3628" y="143"/>
                  <a:pt x="3603" y="129"/>
                  <a:pt x="3513" y="118"/>
                </a:cubicBezTo>
                <a:cubicBezTo>
                  <a:pt x="3467" y="81"/>
                  <a:pt x="3396" y="74"/>
                  <a:pt x="3338" y="63"/>
                </a:cubicBezTo>
                <a:cubicBezTo>
                  <a:pt x="3297" y="66"/>
                  <a:pt x="3250" y="85"/>
                  <a:pt x="3216" y="63"/>
                </a:cubicBezTo>
                <a:cubicBezTo>
                  <a:pt x="3205" y="56"/>
                  <a:pt x="3202" y="41"/>
                  <a:pt x="3192" y="33"/>
                </a:cubicBezTo>
                <a:cubicBezTo>
                  <a:pt x="3185" y="27"/>
                  <a:pt x="3175" y="26"/>
                  <a:pt x="3168" y="21"/>
                </a:cubicBezTo>
                <a:cubicBezTo>
                  <a:pt x="3161" y="16"/>
                  <a:pt x="3156" y="9"/>
                  <a:pt x="3150" y="3"/>
                </a:cubicBezTo>
                <a:cubicBezTo>
                  <a:pt x="3118" y="5"/>
                  <a:pt x="3084" y="0"/>
                  <a:pt x="3053" y="9"/>
                </a:cubicBezTo>
                <a:cubicBezTo>
                  <a:pt x="3044" y="11"/>
                  <a:pt x="3046" y="25"/>
                  <a:pt x="3041" y="33"/>
                </a:cubicBezTo>
                <a:cubicBezTo>
                  <a:pt x="3033" y="45"/>
                  <a:pt x="3026" y="58"/>
                  <a:pt x="3016" y="69"/>
                </a:cubicBezTo>
                <a:cubicBezTo>
                  <a:pt x="2993" y="94"/>
                  <a:pt x="2972" y="90"/>
                  <a:pt x="2937" y="94"/>
                </a:cubicBezTo>
                <a:cubicBezTo>
                  <a:pt x="2917" y="107"/>
                  <a:pt x="2906" y="122"/>
                  <a:pt x="2883" y="130"/>
                </a:cubicBezTo>
                <a:cubicBezTo>
                  <a:pt x="2838" y="115"/>
                  <a:pt x="2863" y="110"/>
                  <a:pt x="2804" y="118"/>
                </a:cubicBezTo>
                <a:cubicBezTo>
                  <a:pt x="2779" y="126"/>
                  <a:pt x="2725" y="112"/>
                  <a:pt x="2725" y="112"/>
                </a:cubicBezTo>
                <a:cubicBezTo>
                  <a:pt x="2668" y="126"/>
                  <a:pt x="2607" y="112"/>
                  <a:pt x="2549" y="106"/>
                </a:cubicBezTo>
                <a:cubicBezTo>
                  <a:pt x="2506" y="77"/>
                  <a:pt x="2487" y="91"/>
                  <a:pt x="2428" y="100"/>
                </a:cubicBezTo>
                <a:cubicBezTo>
                  <a:pt x="2420" y="124"/>
                  <a:pt x="2413" y="134"/>
                  <a:pt x="2392" y="148"/>
                </a:cubicBezTo>
                <a:cubicBezTo>
                  <a:pt x="2361" y="195"/>
                  <a:pt x="2369" y="147"/>
                  <a:pt x="2349" y="136"/>
                </a:cubicBezTo>
                <a:cubicBezTo>
                  <a:pt x="2331" y="126"/>
                  <a:pt x="2309" y="125"/>
                  <a:pt x="2289" y="118"/>
                </a:cubicBezTo>
                <a:cubicBezTo>
                  <a:pt x="2275" y="126"/>
                  <a:pt x="2258" y="131"/>
                  <a:pt x="2246" y="142"/>
                </a:cubicBezTo>
                <a:cubicBezTo>
                  <a:pt x="2230" y="155"/>
                  <a:pt x="2243" y="172"/>
                  <a:pt x="2204" y="185"/>
                </a:cubicBezTo>
                <a:cubicBezTo>
                  <a:pt x="2181" y="180"/>
                  <a:pt x="2157" y="164"/>
                  <a:pt x="2137" y="160"/>
                </a:cubicBezTo>
                <a:cubicBezTo>
                  <a:pt x="2064" y="146"/>
                  <a:pt x="1988" y="151"/>
                  <a:pt x="1913" y="148"/>
                </a:cubicBezTo>
                <a:cubicBezTo>
                  <a:pt x="1873" y="89"/>
                  <a:pt x="1841" y="144"/>
                  <a:pt x="1792" y="160"/>
                </a:cubicBezTo>
                <a:cubicBezTo>
                  <a:pt x="1778" y="169"/>
                  <a:pt x="1758" y="171"/>
                  <a:pt x="1749" y="185"/>
                </a:cubicBezTo>
                <a:cubicBezTo>
                  <a:pt x="1746" y="190"/>
                  <a:pt x="1761" y="200"/>
                  <a:pt x="1755" y="203"/>
                </a:cubicBezTo>
                <a:cubicBezTo>
                  <a:pt x="1749" y="206"/>
                  <a:pt x="1744" y="193"/>
                  <a:pt x="1737" y="191"/>
                </a:cubicBezTo>
                <a:cubicBezTo>
                  <a:pt x="1721" y="185"/>
                  <a:pt x="1688" y="179"/>
                  <a:pt x="1688" y="179"/>
                </a:cubicBezTo>
                <a:cubicBezTo>
                  <a:pt x="1674" y="163"/>
                  <a:pt x="1658" y="160"/>
                  <a:pt x="1640" y="148"/>
                </a:cubicBezTo>
                <a:cubicBezTo>
                  <a:pt x="1605" y="155"/>
                  <a:pt x="1572" y="165"/>
                  <a:pt x="1537" y="173"/>
                </a:cubicBezTo>
                <a:cubicBezTo>
                  <a:pt x="1513" y="171"/>
                  <a:pt x="1488" y="171"/>
                  <a:pt x="1464" y="166"/>
                </a:cubicBezTo>
                <a:cubicBezTo>
                  <a:pt x="1444" y="162"/>
                  <a:pt x="1418" y="141"/>
                  <a:pt x="1397" y="136"/>
                </a:cubicBezTo>
                <a:cubicBezTo>
                  <a:pt x="1375" y="131"/>
                  <a:pt x="1353" y="128"/>
                  <a:pt x="1331" y="124"/>
                </a:cubicBezTo>
                <a:cubicBezTo>
                  <a:pt x="1295" y="126"/>
                  <a:pt x="1258" y="123"/>
                  <a:pt x="1222" y="130"/>
                </a:cubicBezTo>
                <a:cubicBezTo>
                  <a:pt x="1213" y="132"/>
                  <a:pt x="1210" y="143"/>
                  <a:pt x="1203" y="148"/>
                </a:cubicBezTo>
                <a:cubicBezTo>
                  <a:pt x="1194" y="154"/>
                  <a:pt x="1182" y="155"/>
                  <a:pt x="1173" y="160"/>
                </a:cubicBezTo>
                <a:cubicBezTo>
                  <a:pt x="1142" y="178"/>
                  <a:pt x="1123" y="200"/>
                  <a:pt x="1088" y="209"/>
                </a:cubicBezTo>
                <a:cubicBezTo>
                  <a:pt x="1078" y="201"/>
                  <a:pt x="1066" y="195"/>
                  <a:pt x="1058" y="185"/>
                </a:cubicBezTo>
                <a:cubicBezTo>
                  <a:pt x="1043" y="167"/>
                  <a:pt x="1066" y="139"/>
                  <a:pt x="1028" y="130"/>
                </a:cubicBezTo>
                <a:cubicBezTo>
                  <a:pt x="993" y="122"/>
                  <a:pt x="1011" y="126"/>
                  <a:pt x="973" y="118"/>
                </a:cubicBezTo>
                <a:cubicBezTo>
                  <a:pt x="954" y="121"/>
                  <a:pt x="937" y="133"/>
                  <a:pt x="918" y="136"/>
                </a:cubicBezTo>
                <a:cubicBezTo>
                  <a:pt x="912" y="137"/>
                  <a:pt x="906" y="130"/>
                  <a:pt x="900" y="130"/>
                </a:cubicBezTo>
                <a:cubicBezTo>
                  <a:pt x="846" y="126"/>
                  <a:pt x="791" y="126"/>
                  <a:pt x="737" y="124"/>
                </a:cubicBezTo>
                <a:cubicBezTo>
                  <a:pt x="725" y="116"/>
                  <a:pt x="712" y="108"/>
                  <a:pt x="700" y="100"/>
                </a:cubicBezTo>
                <a:cubicBezTo>
                  <a:pt x="689" y="93"/>
                  <a:pt x="664" y="112"/>
                  <a:pt x="664" y="112"/>
                </a:cubicBezTo>
                <a:cubicBezTo>
                  <a:pt x="637" y="139"/>
                  <a:pt x="624" y="136"/>
                  <a:pt x="585" y="142"/>
                </a:cubicBezTo>
                <a:cubicBezTo>
                  <a:pt x="522" y="140"/>
                  <a:pt x="460" y="136"/>
                  <a:pt x="397" y="136"/>
                </a:cubicBezTo>
                <a:cubicBezTo>
                  <a:pt x="387" y="136"/>
                  <a:pt x="375" y="135"/>
                  <a:pt x="367" y="142"/>
                </a:cubicBezTo>
                <a:cubicBezTo>
                  <a:pt x="307" y="192"/>
                  <a:pt x="411" y="147"/>
                  <a:pt x="342" y="173"/>
                </a:cubicBezTo>
                <a:cubicBezTo>
                  <a:pt x="290" y="165"/>
                  <a:pt x="263" y="174"/>
                  <a:pt x="209" y="179"/>
                </a:cubicBezTo>
                <a:cubicBezTo>
                  <a:pt x="149" y="164"/>
                  <a:pt x="154" y="172"/>
                  <a:pt x="82" y="179"/>
                </a:cubicBezTo>
                <a:cubicBezTo>
                  <a:pt x="64" y="197"/>
                  <a:pt x="59" y="212"/>
                  <a:pt x="45" y="233"/>
                </a:cubicBezTo>
                <a:cubicBezTo>
                  <a:pt x="56" y="265"/>
                  <a:pt x="47" y="245"/>
                  <a:pt x="76" y="288"/>
                </a:cubicBezTo>
                <a:cubicBezTo>
                  <a:pt x="80" y="294"/>
                  <a:pt x="88" y="306"/>
                  <a:pt x="88" y="306"/>
                </a:cubicBezTo>
                <a:cubicBezTo>
                  <a:pt x="91" y="336"/>
                  <a:pt x="100" y="366"/>
                  <a:pt x="100" y="397"/>
                </a:cubicBezTo>
                <a:cubicBezTo>
                  <a:pt x="100" y="431"/>
                  <a:pt x="99" y="466"/>
                  <a:pt x="94" y="500"/>
                </a:cubicBezTo>
                <a:cubicBezTo>
                  <a:pt x="93" y="507"/>
                  <a:pt x="76" y="521"/>
                  <a:pt x="82" y="518"/>
                </a:cubicBezTo>
                <a:cubicBezTo>
                  <a:pt x="92" y="513"/>
                  <a:pt x="98" y="502"/>
                  <a:pt x="106" y="494"/>
                </a:cubicBezTo>
                <a:close/>
              </a:path>
            </a:pathLst>
          </a:custGeom>
          <a:blipFill dpi="0" rotWithShape="1">
            <a:blip r:embed="rId3"/>
            <a:srcRect/>
            <a:tile tx="0" ty="0" sx="100000" sy="100000" flip="none" algn="tl"/>
          </a:blipFill>
          <a:ln w="28575">
            <a:solidFill>
              <a:srgbClr val="663300"/>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5" name="Rectangle 5">
            <a:extLst>
              <a:ext uri="{FF2B5EF4-FFF2-40B4-BE49-F238E27FC236}">
                <a16:creationId xmlns:a16="http://schemas.microsoft.com/office/drawing/2014/main" id="{1E6E238F-A519-D289-0F48-8ACD1E182E04}"/>
              </a:ext>
            </a:extLst>
          </p:cNvPr>
          <p:cNvSpPr>
            <a:spLocks noChangeArrowheads="1"/>
          </p:cNvSpPr>
          <p:nvPr/>
        </p:nvSpPr>
        <p:spPr bwMode="auto">
          <a:xfrm>
            <a:off x="5921375" y="2762250"/>
            <a:ext cx="2686050" cy="522288"/>
          </a:xfrm>
          <a:prstGeom prst="rect">
            <a:avLst/>
          </a:prstGeom>
          <a:noFill/>
          <a:ln w="9525">
            <a:noFill/>
            <a:miter lim="800000"/>
            <a:headEnd/>
            <a:tailEnd/>
          </a:ln>
          <a:effectLst/>
        </p:spPr>
        <p:txBody>
          <a:bodyPr wrap="none">
            <a:spAutoFit/>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n-GB" sz="2800" b="0" i="0" u="none" strike="noStrike" kern="1200" cap="none" spc="0" normalizeH="0" baseline="0" noProof="0" dirty="0">
                <a:ln>
                  <a:noFill/>
                </a:ln>
                <a:solidFill>
                  <a:srgbClr val="663300"/>
                </a:solidFill>
                <a:effectLst>
                  <a:outerShdw blurRad="38100" dist="38100" dir="2700000" algn="tl">
                    <a:srgbClr val="000000"/>
                  </a:outerShdw>
                </a:effectLst>
                <a:uLnTx/>
                <a:uFillTx/>
                <a:latin typeface="Arial" charset="0"/>
                <a:ea typeface="+mn-ea"/>
                <a:cs typeface="Times New Roman" panose="02020603050405020304" pitchFamily="18" charset="0"/>
              </a:rPr>
              <a:t>Revelation 15:2</a:t>
            </a:r>
          </a:p>
        </p:txBody>
      </p:sp>
      <p:sp>
        <p:nvSpPr>
          <p:cNvPr id="24581" name="Rectangle 4">
            <a:extLst>
              <a:ext uri="{FF2B5EF4-FFF2-40B4-BE49-F238E27FC236}">
                <a16:creationId xmlns:a16="http://schemas.microsoft.com/office/drawing/2014/main" id="{C98EE049-B898-D598-0DC7-AA03BCC00893}"/>
              </a:ext>
            </a:extLst>
          </p:cNvPr>
          <p:cNvSpPr>
            <a:spLocks noChangeArrowheads="1"/>
          </p:cNvSpPr>
          <p:nvPr/>
        </p:nvSpPr>
        <p:spPr bwMode="auto">
          <a:xfrm>
            <a:off x="468313" y="711200"/>
            <a:ext cx="83137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I saw as it were a sea of glass mingled with fire: and them that had gotten the victory over the beast, and over his image, and over his mark, and over the number of his name, stand on the sea of glass, having the harps of God.</a:t>
            </a:r>
          </a:p>
        </p:txBody>
      </p:sp>
      <p:sp>
        <p:nvSpPr>
          <p:cNvPr id="6" name="Content Placeholder 4">
            <a:extLst>
              <a:ext uri="{FF2B5EF4-FFF2-40B4-BE49-F238E27FC236}">
                <a16:creationId xmlns:a16="http://schemas.microsoft.com/office/drawing/2014/main" id="{94F7D9E8-B0CD-4505-3EDC-46CFEFACADC0}"/>
              </a:ext>
            </a:extLst>
          </p:cNvPr>
          <p:cNvSpPr>
            <a:spLocks noGrp="1"/>
          </p:cNvSpPr>
          <p:nvPr>
            <p:ph idx="1"/>
          </p:nvPr>
        </p:nvSpPr>
        <p:spPr>
          <a:xfrm>
            <a:off x="241300" y="3832225"/>
            <a:ext cx="8820150" cy="3006725"/>
          </a:xfrm>
        </p:spPr>
        <p:txBody>
          <a:bodyPr/>
          <a:lstStyle/>
          <a:p>
            <a:r>
              <a:rPr lang="en-GB" altLang="en-US" dirty="0"/>
              <a:t>All those who are God’s are now removed from the Earth</a:t>
            </a:r>
          </a:p>
          <a:p>
            <a:r>
              <a:rPr lang="en-GB" altLang="en-US" dirty="0"/>
              <a:t>There is no record of </a:t>
            </a:r>
            <a:r>
              <a:rPr lang="en-GB" altLang="en-US" u="sng" dirty="0"/>
              <a:t>any Gentile</a:t>
            </a:r>
            <a:r>
              <a:rPr lang="en-GB" altLang="en-US" dirty="0"/>
              <a:t> being saved from this time forward</a:t>
            </a:r>
          </a:p>
          <a:p>
            <a:r>
              <a:rPr lang="en-GB" altLang="en-US" dirty="0"/>
              <a:t>Thus, the fullness of the Gentiles has come in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up)">
                                      <p:cBhvr>
                                        <p:cTn id="12" dur="500"/>
                                        <p:tgtEl>
                                          <p:spTgt spid="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8F10A9-8229-A062-0159-16272AC7320C}"/>
              </a:ext>
            </a:extLst>
          </p:cNvPr>
          <p:cNvPicPr>
            <a:picLocks noChangeAspect="1"/>
          </p:cNvPicPr>
          <p:nvPr/>
        </p:nvPicPr>
        <p:blipFill>
          <a:blip r:embed="rId3"/>
          <a:srcRect l="41984" t="10117" r="22967" b="14774"/>
          <a:stretch/>
        </p:blipFill>
        <p:spPr>
          <a:xfrm>
            <a:off x="5405268" y="893457"/>
            <a:ext cx="1038940" cy="1531519"/>
          </a:xfrm>
          <a:prstGeom prst="rect">
            <a:avLst/>
          </a:prstGeom>
        </p:spPr>
      </p:pic>
      <p:sp>
        <p:nvSpPr>
          <p:cNvPr id="135170" name="Line 2">
            <a:extLst>
              <a:ext uri="{FF2B5EF4-FFF2-40B4-BE49-F238E27FC236}">
                <a16:creationId xmlns:a16="http://schemas.microsoft.com/office/drawing/2014/main" id="{37539020-FB90-6075-46AA-A730C6F991DC}"/>
              </a:ext>
            </a:extLst>
          </p:cNvPr>
          <p:cNvSpPr>
            <a:spLocks noChangeShapeType="1"/>
          </p:cNvSpPr>
          <p:nvPr/>
        </p:nvSpPr>
        <p:spPr bwMode="auto">
          <a:xfrm flipV="1">
            <a:off x="4572000" y="1219200"/>
            <a:ext cx="0" cy="403860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1" name="Line 3">
            <a:extLst>
              <a:ext uri="{FF2B5EF4-FFF2-40B4-BE49-F238E27FC236}">
                <a16:creationId xmlns:a16="http://schemas.microsoft.com/office/drawing/2014/main" id="{77B67C27-4727-9A89-2723-29557A236704}"/>
              </a:ext>
            </a:extLst>
          </p:cNvPr>
          <p:cNvSpPr>
            <a:spLocks noChangeShapeType="1"/>
          </p:cNvSpPr>
          <p:nvPr/>
        </p:nvSpPr>
        <p:spPr bwMode="auto">
          <a:xfrm flipV="1">
            <a:off x="4495800" y="2514600"/>
            <a:ext cx="0" cy="3810000"/>
          </a:xfrm>
          <a:prstGeom prst="line">
            <a:avLst/>
          </a:prstGeom>
          <a:noFill/>
          <a:ln w="952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2" name="Rectangle 4">
            <a:extLst>
              <a:ext uri="{FF2B5EF4-FFF2-40B4-BE49-F238E27FC236}">
                <a16:creationId xmlns:a16="http://schemas.microsoft.com/office/drawing/2014/main" id="{76B4605D-9C6D-1D46-BA91-F0A4E86DD13C}"/>
              </a:ext>
            </a:extLst>
          </p:cNvPr>
          <p:cNvSpPr>
            <a:spLocks noChangeArrowheads="1"/>
          </p:cNvSpPr>
          <p:nvPr/>
        </p:nvSpPr>
        <p:spPr bwMode="auto">
          <a:xfrm>
            <a:off x="1905000" y="166688"/>
            <a:ext cx="5334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4800">
                <a:solidFill>
                  <a:srgbClr val="FFFF00"/>
                </a:solidFill>
                <a:latin typeface="Arial" panose="020B0604020202020204" pitchFamily="34" charset="0"/>
              </a:rPr>
              <a:t>The Tribulation</a:t>
            </a:r>
            <a:endParaRPr lang="en-US" altLang="en-US" sz="3200">
              <a:solidFill>
                <a:srgbClr val="FFFF00"/>
              </a:solidFill>
              <a:latin typeface="Arial" panose="020B0604020202020204" pitchFamily="34" charset="0"/>
            </a:endParaRPr>
          </a:p>
        </p:txBody>
      </p:sp>
      <p:sp>
        <p:nvSpPr>
          <p:cNvPr id="135173" name="Line 5">
            <a:extLst>
              <a:ext uri="{FF2B5EF4-FFF2-40B4-BE49-F238E27FC236}">
                <a16:creationId xmlns:a16="http://schemas.microsoft.com/office/drawing/2014/main" id="{F4E77096-E911-53C9-6102-10BC475E8A98}"/>
              </a:ext>
            </a:extLst>
          </p:cNvPr>
          <p:cNvSpPr>
            <a:spLocks noChangeShapeType="1"/>
          </p:cNvSpPr>
          <p:nvPr/>
        </p:nvSpPr>
        <p:spPr bwMode="auto">
          <a:xfrm>
            <a:off x="4343400" y="6324600"/>
            <a:ext cx="41910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4" name="Line 6">
            <a:extLst>
              <a:ext uri="{FF2B5EF4-FFF2-40B4-BE49-F238E27FC236}">
                <a16:creationId xmlns:a16="http://schemas.microsoft.com/office/drawing/2014/main" id="{67625F78-23E6-31D5-21D0-DE53F784348B}"/>
              </a:ext>
            </a:extLst>
          </p:cNvPr>
          <p:cNvSpPr>
            <a:spLocks noChangeShapeType="1"/>
          </p:cNvSpPr>
          <p:nvPr/>
        </p:nvSpPr>
        <p:spPr bwMode="auto">
          <a:xfrm rot="10800000">
            <a:off x="533400" y="6324600"/>
            <a:ext cx="39624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5" name="Text Box 7">
            <a:extLst>
              <a:ext uri="{FF2B5EF4-FFF2-40B4-BE49-F238E27FC236}">
                <a16:creationId xmlns:a16="http://schemas.microsoft.com/office/drawing/2014/main" id="{3FC046AF-79C7-88BD-57AE-DCF5BFE10CFD}"/>
              </a:ext>
            </a:extLst>
          </p:cNvPr>
          <p:cNvSpPr txBox="1">
            <a:spLocks noChangeArrowheads="1"/>
          </p:cNvSpPr>
          <p:nvPr/>
        </p:nvSpPr>
        <p:spPr bwMode="auto">
          <a:xfrm>
            <a:off x="3810000" y="6356350"/>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7 Years</a:t>
            </a:r>
          </a:p>
        </p:txBody>
      </p:sp>
      <p:grpSp>
        <p:nvGrpSpPr>
          <p:cNvPr id="4" name="Group 3">
            <a:extLst>
              <a:ext uri="{FF2B5EF4-FFF2-40B4-BE49-F238E27FC236}">
                <a16:creationId xmlns:a16="http://schemas.microsoft.com/office/drawing/2014/main" id="{F497C51E-24B1-AD86-C88A-8A6CBC46B8AA}"/>
              </a:ext>
            </a:extLst>
          </p:cNvPr>
          <p:cNvGrpSpPr/>
          <p:nvPr/>
        </p:nvGrpSpPr>
        <p:grpSpPr>
          <a:xfrm>
            <a:off x="609600" y="1828800"/>
            <a:ext cx="3810000" cy="762000"/>
            <a:chOff x="609600" y="1828800"/>
            <a:chExt cx="3810000" cy="762000"/>
          </a:xfrm>
        </p:grpSpPr>
        <p:sp>
          <p:nvSpPr>
            <p:cNvPr id="135176" name="Line 8">
              <a:extLst>
                <a:ext uri="{FF2B5EF4-FFF2-40B4-BE49-F238E27FC236}">
                  <a16:creationId xmlns:a16="http://schemas.microsoft.com/office/drawing/2014/main" id="{3A90B847-0BF5-13DF-8923-4399522F1819}"/>
                </a:ext>
              </a:extLst>
            </p:cNvPr>
            <p:cNvSpPr>
              <a:spLocks noChangeShapeType="1"/>
            </p:cNvSpPr>
            <p:nvPr/>
          </p:nvSpPr>
          <p:spPr bwMode="auto">
            <a:xfrm>
              <a:off x="1447800" y="2514600"/>
              <a:ext cx="29718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7" name="Line 9">
              <a:extLst>
                <a:ext uri="{FF2B5EF4-FFF2-40B4-BE49-F238E27FC236}">
                  <a16:creationId xmlns:a16="http://schemas.microsoft.com/office/drawing/2014/main" id="{B0EE5E86-B4E1-794B-4F58-01F03D31F9D6}"/>
                </a:ext>
              </a:extLst>
            </p:cNvPr>
            <p:cNvSpPr>
              <a:spLocks noChangeShapeType="1"/>
            </p:cNvSpPr>
            <p:nvPr/>
          </p:nvSpPr>
          <p:spPr bwMode="auto">
            <a:xfrm rot="10800000">
              <a:off x="609600" y="2514600"/>
              <a:ext cx="32004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0" name="Text Box 12">
              <a:extLst>
                <a:ext uri="{FF2B5EF4-FFF2-40B4-BE49-F238E27FC236}">
                  <a16:creationId xmlns:a16="http://schemas.microsoft.com/office/drawing/2014/main" id="{98ECED50-2136-56C3-3B87-84560036099B}"/>
                </a:ext>
              </a:extLst>
            </p:cNvPr>
            <p:cNvSpPr txBox="1">
              <a:spLocks noChangeArrowheads="1"/>
            </p:cNvSpPr>
            <p:nvPr/>
          </p:nvSpPr>
          <p:spPr bwMode="auto">
            <a:xfrm>
              <a:off x="1676400" y="2133600"/>
              <a:ext cx="165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3 ½  Years</a:t>
              </a:r>
            </a:p>
          </p:txBody>
        </p:sp>
        <p:sp>
          <p:nvSpPr>
            <p:cNvPr id="135182" name="Text Box 14">
              <a:extLst>
                <a:ext uri="{FF2B5EF4-FFF2-40B4-BE49-F238E27FC236}">
                  <a16:creationId xmlns:a16="http://schemas.microsoft.com/office/drawing/2014/main" id="{07285FD3-F158-1D14-9179-4A1EBEE6E3CE}"/>
                </a:ext>
              </a:extLst>
            </p:cNvPr>
            <p:cNvSpPr txBox="1">
              <a:spLocks noChangeArrowheads="1"/>
            </p:cNvSpPr>
            <p:nvPr/>
          </p:nvSpPr>
          <p:spPr bwMode="auto">
            <a:xfrm>
              <a:off x="685800" y="1828800"/>
              <a:ext cx="3694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dirty="0">
                  <a:solidFill>
                    <a:schemeClr val="bg1"/>
                  </a:solidFill>
                  <a:latin typeface="Arial" panose="020B0604020202020204" pitchFamily="34" charset="0"/>
                </a:rPr>
                <a:t>The Beginning of Sorrows</a:t>
              </a:r>
            </a:p>
          </p:txBody>
        </p:sp>
      </p:grpSp>
      <p:grpSp>
        <p:nvGrpSpPr>
          <p:cNvPr id="5" name="Group 4">
            <a:extLst>
              <a:ext uri="{FF2B5EF4-FFF2-40B4-BE49-F238E27FC236}">
                <a16:creationId xmlns:a16="http://schemas.microsoft.com/office/drawing/2014/main" id="{6E949BAB-F472-80B9-5DEC-52E1438D71F1}"/>
              </a:ext>
            </a:extLst>
          </p:cNvPr>
          <p:cNvGrpSpPr/>
          <p:nvPr/>
        </p:nvGrpSpPr>
        <p:grpSpPr>
          <a:xfrm>
            <a:off x="4648200" y="1828800"/>
            <a:ext cx="3886200" cy="762000"/>
            <a:chOff x="4648200" y="1828800"/>
            <a:chExt cx="3886200" cy="762000"/>
          </a:xfrm>
        </p:grpSpPr>
        <p:sp>
          <p:nvSpPr>
            <p:cNvPr id="135178" name="Line 10">
              <a:extLst>
                <a:ext uri="{FF2B5EF4-FFF2-40B4-BE49-F238E27FC236}">
                  <a16:creationId xmlns:a16="http://schemas.microsoft.com/office/drawing/2014/main" id="{3534D801-0F5B-63CC-F7DE-E7810CABE288}"/>
                </a:ext>
              </a:extLst>
            </p:cNvPr>
            <p:cNvSpPr>
              <a:spLocks noChangeShapeType="1"/>
            </p:cNvSpPr>
            <p:nvPr/>
          </p:nvSpPr>
          <p:spPr bwMode="auto">
            <a:xfrm>
              <a:off x="5562600" y="2514600"/>
              <a:ext cx="29718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9" name="Line 11">
              <a:extLst>
                <a:ext uri="{FF2B5EF4-FFF2-40B4-BE49-F238E27FC236}">
                  <a16:creationId xmlns:a16="http://schemas.microsoft.com/office/drawing/2014/main" id="{242AB488-8CD4-5294-B3DC-8CCF14ACC49C}"/>
                </a:ext>
              </a:extLst>
            </p:cNvPr>
            <p:cNvSpPr>
              <a:spLocks noChangeShapeType="1"/>
            </p:cNvSpPr>
            <p:nvPr/>
          </p:nvSpPr>
          <p:spPr bwMode="auto">
            <a:xfrm rot="10800000">
              <a:off x="4648200" y="2514600"/>
              <a:ext cx="32766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1" name="Text Box 13">
              <a:extLst>
                <a:ext uri="{FF2B5EF4-FFF2-40B4-BE49-F238E27FC236}">
                  <a16:creationId xmlns:a16="http://schemas.microsoft.com/office/drawing/2014/main" id="{1536A67C-A328-F7A2-D343-00F3E1C49D34}"/>
                </a:ext>
              </a:extLst>
            </p:cNvPr>
            <p:cNvSpPr txBox="1">
              <a:spLocks noChangeArrowheads="1"/>
            </p:cNvSpPr>
            <p:nvPr/>
          </p:nvSpPr>
          <p:spPr bwMode="auto">
            <a:xfrm>
              <a:off x="5715000" y="2133600"/>
              <a:ext cx="165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3 ½  Years</a:t>
              </a:r>
            </a:p>
          </p:txBody>
        </p:sp>
        <p:sp>
          <p:nvSpPr>
            <p:cNvPr id="135183" name="Text Box 15">
              <a:extLst>
                <a:ext uri="{FF2B5EF4-FFF2-40B4-BE49-F238E27FC236}">
                  <a16:creationId xmlns:a16="http://schemas.microsoft.com/office/drawing/2014/main" id="{F826C060-2BD7-55A9-0938-4853DBDD59E6}"/>
                </a:ext>
              </a:extLst>
            </p:cNvPr>
            <p:cNvSpPr txBox="1">
              <a:spLocks noChangeArrowheads="1"/>
            </p:cNvSpPr>
            <p:nvPr/>
          </p:nvSpPr>
          <p:spPr bwMode="auto">
            <a:xfrm>
              <a:off x="4953000" y="1828800"/>
              <a:ext cx="306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The Great Tribulation</a:t>
              </a:r>
            </a:p>
          </p:txBody>
        </p:sp>
      </p:grpSp>
      <p:grpSp>
        <p:nvGrpSpPr>
          <p:cNvPr id="2" name="Group 1">
            <a:extLst>
              <a:ext uri="{FF2B5EF4-FFF2-40B4-BE49-F238E27FC236}">
                <a16:creationId xmlns:a16="http://schemas.microsoft.com/office/drawing/2014/main" id="{145AED7B-AFE0-1620-C01C-8BB1C42069A7}"/>
              </a:ext>
            </a:extLst>
          </p:cNvPr>
          <p:cNvGrpSpPr/>
          <p:nvPr/>
        </p:nvGrpSpPr>
        <p:grpSpPr>
          <a:xfrm>
            <a:off x="304800" y="457200"/>
            <a:ext cx="2133600" cy="1981200"/>
            <a:chOff x="304800" y="457200"/>
            <a:chExt cx="2133600" cy="1981200"/>
          </a:xfrm>
        </p:grpSpPr>
        <p:sp>
          <p:nvSpPr>
            <p:cNvPr id="135184" name="Line 16">
              <a:extLst>
                <a:ext uri="{FF2B5EF4-FFF2-40B4-BE49-F238E27FC236}">
                  <a16:creationId xmlns:a16="http://schemas.microsoft.com/office/drawing/2014/main" id="{83078C66-ADA5-01FD-893F-7D803D3C9F10}"/>
                </a:ext>
              </a:extLst>
            </p:cNvPr>
            <p:cNvSpPr>
              <a:spLocks noChangeShapeType="1"/>
            </p:cNvSpPr>
            <p:nvPr/>
          </p:nvSpPr>
          <p:spPr bwMode="auto">
            <a:xfrm flipV="1">
              <a:off x="304800" y="1066800"/>
              <a:ext cx="304800" cy="137160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5" name="Text Box 17">
              <a:extLst>
                <a:ext uri="{FF2B5EF4-FFF2-40B4-BE49-F238E27FC236}">
                  <a16:creationId xmlns:a16="http://schemas.microsoft.com/office/drawing/2014/main" id="{1B5141E6-23B0-AB92-31E4-D95346C1FD77}"/>
                </a:ext>
              </a:extLst>
            </p:cNvPr>
            <p:cNvSpPr txBox="1">
              <a:spLocks noChangeArrowheads="1"/>
            </p:cNvSpPr>
            <p:nvPr/>
          </p:nvSpPr>
          <p:spPr bwMode="auto">
            <a:xfrm>
              <a:off x="685800" y="4572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GB" altLang="en-US">
                  <a:solidFill>
                    <a:srgbClr val="FFFF00"/>
                  </a:solidFill>
                  <a:latin typeface="Arial" panose="020B0604020202020204" pitchFamily="34" charset="0"/>
                </a:rPr>
                <a:t>Church Raptured</a:t>
              </a:r>
            </a:p>
          </p:txBody>
        </p:sp>
      </p:grpSp>
      <p:grpSp>
        <p:nvGrpSpPr>
          <p:cNvPr id="3" name="Group 2">
            <a:extLst>
              <a:ext uri="{FF2B5EF4-FFF2-40B4-BE49-F238E27FC236}">
                <a16:creationId xmlns:a16="http://schemas.microsoft.com/office/drawing/2014/main" id="{44025E53-659C-D9A6-FCFE-BE85F9761E70}"/>
              </a:ext>
            </a:extLst>
          </p:cNvPr>
          <p:cNvGrpSpPr/>
          <p:nvPr/>
        </p:nvGrpSpPr>
        <p:grpSpPr>
          <a:xfrm>
            <a:off x="7010400" y="381000"/>
            <a:ext cx="1752600" cy="1905000"/>
            <a:chOff x="7010400" y="381000"/>
            <a:chExt cx="1752600" cy="1905000"/>
          </a:xfrm>
        </p:grpSpPr>
        <p:sp>
          <p:nvSpPr>
            <p:cNvPr id="135186" name="Line 18">
              <a:extLst>
                <a:ext uri="{FF2B5EF4-FFF2-40B4-BE49-F238E27FC236}">
                  <a16:creationId xmlns:a16="http://schemas.microsoft.com/office/drawing/2014/main" id="{AB4E336D-0F87-ABA5-B7D3-F596F875BECA}"/>
                </a:ext>
              </a:extLst>
            </p:cNvPr>
            <p:cNvSpPr>
              <a:spLocks noChangeShapeType="1"/>
            </p:cNvSpPr>
            <p:nvPr/>
          </p:nvSpPr>
          <p:spPr bwMode="auto">
            <a:xfrm>
              <a:off x="8305800" y="914400"/>
              <a:ext cx="304800" cy="137160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7" name="Text Box 19">
              <a:extLst>
                <a:ext uri="{FF2B5EF4-FFF2-40B4-BE49-F238E27FC236}">
                  <a16:creationId xmlns:a16="http://schemas.microsoft.com/office/drawing/2014/main" id="{A7667D7F-7C3D-BB9C-D817-FE5DB906911E}"/>
                </a:ext>
              </a:extLst>
            </p:cNvPr>
            <p:cNvSpPr txBox="1">
              <a:spLocks noChangeArrowheads="1"/>
            </p:cNvSpPr>
            <p:nvPr/>
          </p:nvSpPr>
          <p:spPr bwMode="auto">
            <a:xfrm>
              <a:off x="7010400" y="3810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GB" altLang="en-US" dirty="0">
                  <a:solidFill>
                    <a:srgbClr val="FFFF00"/>
                  </a:solidFill>
                  <a:latin typeface="Arial" panose="020B0604020202020204" pitchFamily="34" charset="0"/>
                </a:rPr>
                <a:t>Second Coming </a:t>
              </a:r>
            </a:p>
          </p:txBody>
        </p:sp>
      </p:grpSp>
      <p:grpSp>
        <p:nvGrpSpPr>
          <p:cNvPr id="135188" name="Group 20">
            <a:extLst>
              <a:ext uri="{FF2B5EF4-FFF2-40B4-BE49-F238E27FC236}">
                <a16:creationId xmlns:a16="http://schemas.microsoft.com/office/drawing/2014/main" id="{E5B67795-62A8-F257-5754-9E21EBC42224}"/>
              </a:ext>
            </a:extLst>
          </p:cNvPr>
          <p:cNvGrpSpPr>
            <a:grpSpLocks/>
          </p:cNvGrpSpPr>
          <p:nvPr/>
        </p:nvGrpSpPr>
        <p:grpSpPr bwMode="auto">
          <a:xfrm>
            <a:off x="533400" y="4343400"/>
            <a:ext cx="3962400" cy="457200"/>
            <a:chOff x="336" y="2736"/>
            <a:chExt cx="2496" cy="288"/>
          </a:xfrm>
        </p:grpSpPr>
        <p:sp>
          <p:nvSpPr>
            <p:cNvPr id="135328" name="Line 21">
              <a:extLst>
                <a:ext uri="{FF2B5EF4-FFF2-40B4-BE49-F238E27FC236}">
                  <a16:creationId xmlns:a16="http://schemas.microsoft.com/office/drawing/2014/main" id="{F3D52EB7-610F-1F90-AEB9-4F75A9020D29}"/>
                </a:ext>
              </a:extLst>
            </p:cNvPr>
            <p:cNvSpPr>
              <a:spLocks noChangeShapeType="1"/>
            </p:cNvSpPr>
            <p:nvPr/>
          </p:nvSpPr>
          <p:spPr bwMode="auto">
            <a:xfrm>
              <a:off x="912" y="2976"/>
              <a:ext cx="192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329" name="Line 22">
              <a:extLst>
                <a:ext uri="{FF2B5EF4-FFF2-40B4-BE49-F238E27FC236}">
                  <a16:creationId xmlns:a16="http://schemas.microsoft.com/office/drawing/2014/main" id="{9BD361D5-626B-75FA-42A0-13BAFAB706C1}"/>
                </a:ext>
              </a:extLst>
            </p:cNvPr>
            <p:cNvSpPr>
              <a:spLocks noChangeShapeType="1"/>
            </p:cNvSpPr>
            <p:nvPr/>
          </p:nvSpPr>
          <p:spPr bwMode="auto">
            <a:xfrm rot="10800000" flipV="1">
              <a:off x="336" y="2976"/>
              <a:ext cx="206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9543" name="Text Box 23">
              <a:extLst>
                <a:ext uri="{FF2B5EF4-FFF2-40B4-BE49-F238E27FC236}">
                  <a16:creationId xmlns:a16="http://schemas.microsoft.com/office/drawing/2014/main" id="{A3BA7D60-A3CF-61EB-B6A0-A3064718AEA4}"/>
                </a:ext>
              </a:extLst>
            </p:cNvPr>
            <p:cNvSpPr txBox="1">
              <a:spLocks noChangeArrowheads="1"/>
            </p:cNvSpPr>
            <p:nvPr/>
          </p:nvSpPr>
          <p:spPr bwMode="auto">
            <a:xfrm>
              <a:off x="672" y="2736"/>
              <a:ext cx="18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dirty="0">
                  <a:solidFill>
                    <a:srgbClr val="FF0000"/>
                  </a:solidFill>
                  <a:effectLst>
                    <a:outerShdw blurRad="38100" dist="38100" dir="2700000" algn="tl">
                      <a:srgbClr val="000000"/>
                    </a:outerShdw>
                  </a:effectLst>
                  <a:latin typeface="Arial" charset="0"/>
                </a:rPr>
                <a:t>The Two Witnesses</a:t>
              </a:r>
            </a:p>
          </p:txBody>
        </p:sp>
      </p:grpSp>
      <p:grpSp>
        <p:nvGrpSpPr>
          <p:cNvPr id="135189" name="Group 24">
            <a:extLst>
              <a:ext uri="{FF2B5EF4-FFF2-40B4-BE49-F238E27FC236}">
                <a16:creationId xmlns:a16="http://schemas.microsoft.com/office/drawing/2014/main" id="{F04F291B-F773-66FD-50E0-21BEA97241A9}"/>
              </a:ext>
            </a:extLst>
          </p:cNvPr>
          <p:cNvGrpSpPr>
            <a:grpSpLocks/>
          </p:cNvGrpSpPr>
          <p:nvPr/>
        </p:nvGrpSpPr>
        <p:grpSpPr bwMode="auto">
          <a:xfrm>
            <a:off x="533400" y="5486400"/>
            <a:ext cx="5791200" cy="457200"/>
            <a:chOff x="336" y="3456"/>
            <a:chExt cx="3648" cy="288"/>
          </a:xfrm>
        </p:grpSpPr>
        <p:sp>
          <p:nvSpPr>
            <p:cNvPr id="135325" name="Line 25">
              <a:extLst>
                <a:ext uri="{FF2B5EF4-FFF2-40B4-BE49-F238E27FC236}">
                  <a16:creationId xmlns:a16="http://schemas.microsoft.com/office/drawing/2014/main" id="{DC0AFB19-0F03-A3F0-3E1F-3615AA4A90AB}"/>
                </a:ext>
              </a:extLst>
            </p:cNvPr>
            <p:cNvSpPr>
              <a:spLocks noChangeShapeType="1"/>
            </p:cNvSpPr>
            <p:nvPr/>
          </p:nvSpPr>
          <p:spPr bwMode="auto">
            <a:xfrm>
              <a:off x="2400" y="3696"/>
              <a:ext cx="1584" cy="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326" name="Line 26">
              <a:extLst>
                <a:ext uri="{FF2B5EF4-FFF2-40B4-BE49-F238E27FC236}">
                  <a16:creationId xmlns:a16="http://schemas.microsoft.com/office/drawing/2014/main" id="{40D15811-6A69-7A0B-136F-7444CDE1042A}"/>
                </a:ext>
              </a:extLst>
            </p:cNvPr>
            <p:cNvSpPr>
              <a:spLocks noChangeShapeType="1"/>
            </p:cNvSpPr>
            <p:nvPr/>
          </p:nvSpPr>
          <p:spPr bwMode="auto">
            <a:xfrm rot="10800000">
              <a:off x="336" y="3696"/>
              <a:ext cx="2064" cy="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9547" name="Text Box 27">
              <a:extLst>
                <a:ext uri="{FF2B5EF4-FFF2-40B4-BE49-F238E27FC236}">
                  <a16:creationId xmlns:a16="http://schemas.microsoft.com/office/drawing/2014/main" id="{A98D339E-BFD5-71F7-B798-0331E4B0B11E}"/>
                </a:ext>
              </a:extLst>
            </p:cNvPr>
            <p:cNvSpPr txBox="1">
              <a:spLocks noChangeArrowheads="1"/>
            </p:cNvSpPr>
            <p:nvPr/>
          </p:nvSpPr>
          <p:spPr bwMode="auto">
            <a:xfrm>
              <a:off x="1248" y="3456"/>
              <a:ext cx="22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dirty="0">
                  <a:solidFill>
                    <a:srgbClr val="00FF00"/>
                  </a:solidFill>
                  <a:effectLst>
                    <a:outerShdw blurRad="38100" dist="38100" dir="2700000" algn="tl">
                      <a:srgbClr val="000000"/>
                    </a:outerShdw>
                  </a:effectLst>
                  <a:latin typeface="Arial" charset="0"/>
                </a:rPr>
                <a:t>The Tribulation Martyrs</a:t>
              </a:r>
              <a:r>
                <a:rPr lang="en-GB" dirty="0">
                  <a:solidFill>
                    <a:srgbClr val="FF0000"/>
                  </a:solidFill>
                  <a:effectLst>
                    <a:outerShdw blurRad="38100" dist="38100" dir="2700000" algn="tl">
                      <a:srgbClr val="000000"/>
                    </a:outerShdw>
                  </a:effectLst>
                  <a:latin typeface="Arial" charset="0"/>
                </a:rPr>
                <a:t> </a:t>
              </a:r>
            </a:p>
          </p:txBody>
        </p:sp>
      </p:grpSp>
      <p:sp>
        <p:nvSpPr>
          <p:cNvPr id="135190" name="Line 28">
            <a:extLst>
              <a:ext uri="{FF2B5EF4-FFF2-40B4-BE49-F238E27FC236}">
                <a16:creationId xmlns:a16="http://schemas.microsoft.com/office/drawing/2014/main" id="{AFA79A2F-F728-0958-30C1-E145609E9E43}"/>
              </a:ext>
            </a:extLst>
          </p:cNvPr>
          <p:cNvSpPr>
            <a:spLocks noChangeShapeType="1"/>
          </p:cNvSpPr>
          <p:nvPr/>
        </p:nvSpPr>
        <p:spPr bwMode="auto">
          <a:xfrm flipV="1">
            <a:off x="4495800" y="1143000"/>
            <a:ext cx="0" cy="350520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35191" name="Group 29">
            <a:extLst>
              <a:ext uri="{FF2B5EF4-FFF2-40B4-BE49-F238E27FC236}">
                <a16:creationId xmlns:a16="http://schemas.microsoft.com/office/drawing/2014/main" id="{3C90D71E-D8EC-271C-9BEF-9A5AAB73A821}"/>
              </a:ext>
            </a:extLst>
          </p:cNvPr>
          <p:cNvGrpSpPr>
            <a:grpSpLocks/>
          </p:cNvGrpSpPr>
          <p:nvPr/>
        </p:nvGrpSpPr>
        <p:grpSpPr bwMode="auto">
          <a:xfrm>
            <a:off x="1295400" y="4876800"/>
            <a:ext cx="3200400" cy="457200"/>
            <a:chOff x="336" y="3072"/>
            <a:chExt cx="3168" cy="288"/>
          </a:xfrm>
        </p:grpSpPr>
        <p:sp>
          <p:nvSpPr>
            <p:cNvPr id="135322" name="Line 30">
              <a:extLst>
                <a:ext uri="{FF2B5EF4-FFF2-40B4-BE49-F238E27FC236}">
                  <a16:creationId xmlns:a16="http://schemas.microsoft.com/office/drawing/2014/main" id="{F8E5F4D7-DEC8-DB24-6F43-A2E79F267505}"/>
                </a:ext>
              </a:extLst>
            </p:cNvPr>
            <p:cNvSpPr>
              <a:spLocks noChangeShapeType="1"/>
            </p:cNvSpPr>
            <p:nvPr/>
          </p:nvSpPr>
          <p:spPr bwMode="auto">
            <a:xfrm>
              <a:off x="1632" y="3312"/>
              <a:ext cx="1872"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323" name="Line 31">
              <a:extLst>
                <a:ext uri="{FF2B5EF4-FFF2-40B4-BE49-F238E27FC236}">
                  <a16:creationId xmlns:a16="http://schemas.microsoft.com/office/drawing/2014/main" id="{1E48203B-4777-5722-4AB9-FDB7F326FDFF}"/>
                </a:ext>
              </a:extLst>
            </p:cNvPr>
            <p:cNvSpPr>
              <a:spLocks noChangeShapeType="1"/>
            </p:cNvSpPr>
            <p:nvPr/>
          </p:nvSpPr>
          <p:spPr bwMode="auto">
            <a:xfrm rot="10800000">
              <a:off x="336" y="3312"/>
              <a:ext cx="2064"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9552" name="Text Box 32">
              <a:extLst>
                <a:ext uri="{FF2B5EF4-FFF2-40B4-BE49-F238E27FC236}">
                  <a16:creationId xmlns:a16="http://schemas.microsoft.com/office/drawing/2014/main" id="{E0BAD4C8-D5A8-8382-44B4-F24E0BDBB789}"/>
                </a:ext>
              </a:extLst>
            </p:cNvPr>
            <p:cNvSpPr txBox="1">
              <a:spLocks noChangeArrowheads="1"/>
            </p:cNvSpPr>
            <p:nvPr/>
          </p:nvSpPr>
          <p:spPr bwMode="auto">
            <a:xfrm>
              <a:off x="481" y="3072"/>
              <a:ext cx="29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dirty="0">
                  <a:solidFill>
                    <a:schemeClr val="hlink"/>
                  </a:solidFill>
                  <a:effectLst>
                    <a:outerShdw blurRad="38100" dist="38100" dir="2700000" algn="tl">
                      <a:srgbClr val="000000"/>
                    </a:outerShdw>
                  </a:effectLst>
                  <a:latin typeface="Arial" charset="0"/>
                </a:rPr>
                <a:t>The 144,000 Jews</a:t>
              </a:r>
            </a:p>
          </p:txBody>
        </p:sp>
      </p:grpSp>
      <p:grpSp>
        <p:nvGrpSpPr>
          <p:cNvPr id="135192" name="Group 33">
            <a:extLst>
              <a:ext uri="{FF2B5EF4-FFF2-40B4-BE49-F238E27FC236}">
                <a16:creationId xmlns:a16="http://schemas.microsoft.com/office/drawing/2014/main" id="{359A34AE-84FB-2D46-0127-5376CC2EE459}"/>
              </a:ext>
            </a:extLst>
          </p:cNvPr>
          <p:cNvGrpSpPr>
            <a:grpSpLocks/>
          </p:cNvGrpSpPr>
          <p:nvPr/>
        </p:nvGrpSpPr>
        <p:grpSpPr bwMode="auto">
          <a:xfrm>
            <a:off x="6400800" y="5257800"/>
            <a:ext cx="2057400" cy="838200"/>
            <a:chOff x="4032" y="2304"/>
            <a:chExt cx="1296" cy="528"/>
          </a:xfrm>
        </p:grpSpPr>
        <p:grpSp>
          <p:nvGrpSpPr>
            <p:cNvPr id="135264" name="Group 34">
              <a:extLst>
                <a:ext uri="{FF2B5EF4-FFF2-40B4-BE49-F238E27FC236}">
                  <a16:creationId xmlns:a16="http://schemas.microsoft.com/office/drawing/2014/main" id="{C3985E37-4FC0-CC4F-F61D-4BA9F74A43A1}"/>
                </a:ext>
              </a:extLst>
            </p:cNvPr>
            <p:cNvGrpSpPr>
              <a:grpSpLocks/>
            </p:cNvGrpSpPr>
            <p:nvPr/>
          </p:nvGrpSpPr>
          <p:grpSpPr bwMode="auto">
            <a:xfrm>
              <a:off x="4032" y="2544"/>
              <a:ext cx="1296" cy="288"/>
              <a:chOff x="3425" y="2064"/>
              <a:chExt cx="1855" cy="334"/>
            </a:xfrm>
          </p:grpSpPr>
          <p:grpSp>
            <p:nvGrpSpPr>
              <p:cNvPr id="135266" name="Group 35">
                <a:extLst>
                  <a:ext uri="{FF2B5EF4-FFF2-40B4-BE49-F238E27FC236}">
                    <a16:creationId xmlns:a16="http://schemas.microsoft.com/office/drawing/2014/main" id="{3BABC796-5B4B-0501-7A97-B23189C49A9A}"/>
                  </a:ext>
                </a:extLst>
              </p:cNvPr>
              <p:cNvGrpSpPr>
                <a:grpSpLocks/>
              </p:cNvGrpSpPr>
              <p:nvPr/>
            </p:nvGrpSpPr>
            <p:grpSpPr bwMode="auto">
              <a:xfrm rot="-1800000">
                <a:off x="3425" y="2064"/>
                <a:ext cx="205" cy="334"/>
                <a:chOff x="1212" y="1755"/>
                <a:chExt cx="580" cy="545"/>
              </a:xfrm>
            </p:grpSpPr>
            <p:grpSp>
              <p:nvGrpSpPr>
                <p:cNvPr id="135315" name="Group 36">
                  <a:extLst>
                    <a:ext uri="{FF2B5EF4-FFF2-40B4-BE49-F238E27FC236}">
                      <a16:creationId xmlns:a16="http://schemas.microsoft.com/office/drawing/2014/main" id="{F06A4FAE-D4A9-BC23-ED6A-BF8604479A4D}"/>
                    </a:ext>
                  </a:extLst>
                </p:cNvPr>
                <p:cNvGrpSpPr>
                  <a:grpSpLocks/>
                </p:cNvGrpSpPr>
                <p:nvPr/>
              </p:nvGrpSpPr>
              <p:grpSpPr bwMode="auto">
                <a:xfrm rot="1065166">
                  <a:off x="1212" y="1755"/>
                  <a:ext cx="580" cy="401"/>
                  <a:chOff x="1212" y="1755"/>
                  <a:chExt cx="580" cy="401"/>
                </a:xfrm>
              </p:grpSpPr>
              <p:sp>
                <p:nvSpPr>
                  <p:cNvPr id="135317" name="Rectangle 37">
                    <a:extLst>
                      <a:ext uri="{FF2B5EF4-FFF2-40B4-BE49-F238E27FC236}">
                        <a16:creationId xmlns:a16="http://schemas.microsoft.com/office/drawing/2014/main" id="{7BEE8A1C-9BC9-1F4B-9F42-E2EDF30D3BD9}"/>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8" name="AutoShape 38">
                    <a:extLst>
                      <a:ext uri="{FF2B5EF4-FFF2-40B4-BE49-F238E27FC236}">
                        <a16:creationId xmlns:a16="http://schemas.microsoft.com/office/drawing/2014/main" id="{3CB9BEC3-68D7-E571-4117-1AB0DC3F9C44}"/>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9" name="AutoShape 39">
                    <a:extLst>
                      <a:ext uri="{FF2B5EF4-FFF2-40B4-BE49-F238E27FC236}">
                        <a16:creationId xmlns:a16="http://schemas.microsoft.com/office/drawing/2014/main" id="{EF0D40E2-811E-36F0-8301-038C7A329B5E}"/>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20" name="Oval 40">
                    <a:extLst>
                      <a:ext uri="{FF2B5EF4-FFF2-40B4-BE49-F238E27FC236}">
                        <a16:creationId xmlns:a16="http://schemas.microsoft.com/office/drawing/2014/main" id="{466D3807-7A29-D6D2-9CE7-2C6CE99F6DCB}"/>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21" name="Oval 41">
                    <a:extLst>
                      <a:ext uri="{FF2B5EF4-FFF2-40B4-BE49-F238E27FC236}">
                        <a16:creationId xmlns:a16="http://schemas.microsoft.com/office/drawing/2014/main" id="{BE7CD140-4EC9-E6BE-CF29-533AA5F10EAB}"/>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316" name="Freeform 42">
                  <a:extLst>
                    <a:ext uri="{FF2B5EF4-FFF2-40B4-BE49-F238E27FC236}">
                      <a16:creationId xmlns:a16="http://schemas.microsoft.com/office/drawing/2014/main" id="{B82B56B4-E3F5-F760-2FB1-A1374B9C1697}"/>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67" name="Group 43">
                <a:extLst>
                  <a:ext uri="{FF2B5EF4-FFF2-40B4-BE49-F238E27FC236}">
                    <a16:creationId xmlns:a16="http://schemas.microsoft.com/office/drawing/2014/main" id="{06866B6F-F5E2-2068-8635-E79881888A2D}"/>
                  </a:ext>
                </a:extLst>
              </p:cNvPr>
              <p:cNvGrpSpPr>
                <a:grpSpLocks/>
              </p:cNvGrpSpPr>
              <p:nvPr/>
            </p:nvGrpSpPr>
            <p:grpSpPr bwMode="auto">
              <a:xfrm rot="-1800000">
                <a:off x="3700" y="2064"/>
                <a:ext cx="205" cy="334"/>
                <a:chOff x="1212" y="1755"/>
                <a:chExt cx="580" cy="545"/>
              </a:xfrm>
            </p:grpSpPr>
            <p:grpSp>
              <p:nvGrpSpPr>
                <p:cNvPr id="135308" name="Group 44">
                  <a:extLst>
                    <a:ext uri="{FF2B5EF4-FFF2-40B4-BE49-F238E27FC236}">
                      <a16:creationId xmlns:a16="http://schemas.microsoft.com/office/drawing/2014/main" id="{7BCD6E56-F200-F0D9-DFF7-DD7CB91A90BF}"/>
                    </a:ext>
                  </a:extLst>
                </p:cNvPr>
                <p:cNvGrpSpPr>
                  <a:grpSpLocks/>
                </p:cNvGrpSpPr>
                <p:nvPr/>
              </p:nvGrpSpPr>
              <p:grpSpPr bwMode="auto">
                <a:xfrm rot="1065166">
                  <a:off x="1212" y="1755"/>
                  <a:ext cx="580" cy="401"/>
                  <a:chOff x="1212" y="1755"/>
                  <a:chExt cx="580" cy="401"/>
                </a:xfrm>
              </p:grpSpPr>
              <p:sp>
                <p:nvSpPr>
                  <p:cNvPr id="135310" name="Rectangle 45">
                    <a:extLst>
                      <a:ext uri="{FF2B5EF4-FFF2-40B4-BE49-F238E27FC236}">
                        <a16:creationId xmlns:a16="http://schemas.microsoft.com/office/drawing/2014/main" id="{211C0D4E-DA2E-2CA1-3E72-CC90B8975B68}"/>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1" name="AutoShape 46">
                    <a:extLst>
                      <a:ext uri="{FF2B5EF4-FFF2-40B4-BE49-F238E27FC236}">
                        <a16:creationId xmlns:a16="http://schemas.microsoft.com/office/drawing/2014/main" id="{52B05F69-3926-0C17-6DC5-364DF1CE0D46}"/>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2" name="AutoShape 47">
                    <a:extLst>
                      <a:ext uri="{FF2B5EF4-FFF2-40B4-BE49-F238E27FC236}">
                        <a16:creationId xmlns:a16="http://schemas.microsoft.com/office/drawing/2014/main" id="{E8F49B90-6372-77EF-1EEB-4DD8D571CA77}"/>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3" name="Oval 48">
                    <a:extLst>
                      <a:ext uri="{FF2B5EF4-FFF2-40B4-BE49-F238E27FC236}">
                        <a16:creationId xmlns:a16="http://schemas.microsoft.com/office/drawing/2014/main" id="{4E061A0A-F0D5-CE38-4FE0-56A7D5945905}"/>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4" name="Oval 49">
                    <a:extLst>
                      <a:ext uri="{FF2B5EF4-FFF2-40B4-BE49-F238E27FC236}">
                        <a16:creationId xmlns:a16="http://schemas.microsoft.com/office/drawing/2014/main" id="{22379B9E-8E67-E0D4-404B-2BCA3B3AAF54}"/>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309" name="Freeform 50">
                  <a:extLst>
                    <a:ext uri="{FF2B5EF4-FFF2-40B4-BE49-F238E27FC236}">
                      <a16:creationId xmlns:a16="http://schemas.microsoft.com/office/drawing/2014/main" id="{2D77F7AF-9701-E6B8-6E2F-5C4B82DEA15A}"/>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68" name="Group 51">
                <a:extLst>
                  <a:ext uri="{FF2B5EF4-FFF2-40B4-BE49-F238E27FC236}">
                    <a16:creationId xmlns:a16="http://schemas.microsoft.com/office/drawing/2014/main" id="{86A12B42-906F-88A3-D5E7-4495A74D4948}"/>
                  </a:ext>
                </a:extLst>
              </p:cNvPr>
              <p:cNvGrpSpPr>
                <a:grpSpLocks/>
              </p:cNvGrpSpPr>
              <p:nvPr/>
            </p:nvGrpSpPr>
            <p:grpSpPr bwMode="auto">
              <a:xfrm rot="-1800000">
                <a:off x="3975" y="2064"/>
                <a:ext cx="205" cy="334"/>
                <a:chOff x="1212" y="1755"/>
                <a:chExt cx="580" cy="545"/>
              </a:xfrm>
            </p:grpSpPr>
            <p:grpSp>
              <p:nvGrpSpPr>
                <p:cNvPr id="135301" name="Group 52">
                  <a:extLst>
                    <a:ext uri="{FF2B5EF4-FFF2-40B4-BE49-F238E27FC236}">
                      <a16:creationId xmlns:a16="http://schemas.microsoft.com/office/drawing/2014/main" id="{8ECC1FD4-FEE0-442C-763F-C20796D23CB7}"/>
                    </a:ext>
                  </a:extLst>
                </p:cNvPr>
                <p:cNvGrpSpPr>
                  <a:grpSpLocks/>
                </p:cNvGrpSpPr>
                <p:nvPr/>
              </p:nvGrpSpPr>
              <p:grpSpPr bwMode="auto">
                <a:xfrm rot="1065166">
                  <a:off x="1212" y="1755"/>
                  <a:ext cx="580" cy="401"/>
                  <a:chOff x="1212" y="1755"/>
                  <a:chExt cx="580" cy="401"/>
                </a:xfrm>
              </p:grpSpPr>
              <p:sp>
                <p:nvSpPr>
                  <p:cNvPr id="135303" name="Rectangle 53">
                    <a:extLst>
                      <a:ext uri="{FF2B5EF4-FFF2-40B4-BE49-F238E27FC236}">
                        <a16:creationId xmlns:a16="http://schemas.microsoft.com/office/drawing/2014/main" id="{1943940F-E949-7A49-A391-BF8449C0DDA9}"/>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4" name="AutoShape 54">
                    <a:extLst>
                      <a:ext uri="{FF2B5EF4-FFF2-40B4-BE49-F238E27FC236}">
                        <a16:creationId xmlns:a16="http://schemas.microsoft.com/office/drawing/2014/main" id="{FA08CCC5-AD35-EF90-0531-3702AE70F0AC}"/>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5" name="AutoShape 55">
                    <a:extLst>
                      <a:ext uri="{FF2B5EF4-FFF2-40B4-BE49-F238E27FC236}">
                        <a16:creationId xmlns:a16="http://schemas.microsoft.com/office/drawing/2014/main" id="{5D176125-2619-B0F3-8755-1F697EE6E1AE}"/>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6" name="Oval 56">
                    <a:extLst>
                      <a:ext uri="{FF2B5EF4-FFF2-40B4-BE49-F238E27FC236}">
                        <a16:creationId xmlns:a16="http://schemas.microsoft.com/office/drawing/2014/main" id="{343B1D97-C147-4C1C-0A11-75CFAD2AAC14}"/>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7" name="Oval 57">
                    <a:extLst>
                      <a:ext uri="{FF2B5EF4-FFF2-40B4-BE49-F238E27FC236}">
                        <a16:creationId xmlns:a16="http://schemas.microsoft.com/office/drawing/2014/main" id="{7289C86A-B331-4885-4D51-1D3ECE2D1BF8}"/>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302" name="Freeform 58">
                  <a:extLst>
                    <a:ext uri="{FF2B5EF4-FFF2-40B4-BE49-F238E27FC236}">
                      <a16:creationId xmlns:a16="http://schemas.microsoft.com/office/drawing/2014/main" id="{9B1B5A8E-EBFA-0EA0-0350-6A1E07130C6A}"/>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69" name="Group 59">
                <a:extLst>
                  <a:ext uri="{FF2B5EF4-FFF2-40B4-BE49-F238E27FC236}">
                    <a16:creationId xmlns:a16="http://schemas.microsoft.com/office/drawing/2014/main" id="{45AD2FB0-1155-95CB-AD37-E4281DE15915}"/>
                  </a:ext>
                </a:extLst>
              </p:cNvPr>
              <p:cNvGrpSpPr>
                <a:grpSpLocks/>
              </p:cNvGrpSpPr>
              <p:nvPr/>
            </p:nvGrpSpPr>
            <p:grpSpPr bwMode="auto">
              <a:xfrm rot="-1800000">
                <a:off x="4250" y="2064"/>
                <a:ext cx="205" cy="334"/>
                <a:chOff x="1212" y="1755"/>
                <a:chExt cx="580" cy="545"/>
              </a:xfrm>
            </p:grpSpPr>
            <p:grpSp>
              <p:nvGrpSpPr>
                <p:cNvPr id="135294" name="Group 60">
                  <a:extLst>
                    <a:ext uri="{FF2B5EF4-FFF2-40B4-BE49-F238E27FC236}">
                      <a16:creationId xmlns:a16="http://schemas.microsoft.com/office/drawing/2014/main" id="{17713E35-1070-D067-A9DB-8CA72022C5C6}"/>
                    </a:ext>
                  </a:extLst>
                </p:cNvPr>
                <p:cNvGrpSpPr>
                  <a:grpSpLocks/>
                </p:cNvGrpSpPr>
                <p:nvPr/>
              </p:nvGrpSpPr>
              <p:grpSpPr bwMode="auto">
                <a:xfrm rot="1065166">
                  <a:off x="1212" y="1755"/>
                  <a:ext cx="580" cy="401"/>
                  <a:chOff x="1212" y="1755"/>
                  <a:chExt cx="580" cy="401"/>
                </a:xfrm>
              </p:grpSpPr>
              <p:sp>
                <p:nvSpPr>
                  <p:cNvPr id="135296" name="Rectangle 61">
                    <a:extLst>
                      <a:ext uri="{FF2B5EF4-FFF2-40B4-BE49-F238E27FC236}">
                        <a16:creationId xmlns:a16="http://schemas.microsoft.com/office/drawing/2014/main" id="{FB620CB3-1EE8-A6E4-DC95-B92ED3B579E3}"/>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7" name="AutoShape 62">
                    <a:extLst>
                      <a:ext uri="{FF2B5EF4-FFF2-40B4-BE49-F238E27FC236}">
                        <a16:creationId xmlns:a16="http://schemas.microsoft.com/office/drawing/2014/main" id="{BEE7B626-1C07-CA79-D18A-C84D7083F193}"/>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8" name="AutoShape 63">
                    <a:extLst>
                      <a:ext uri="{FF2B5EF4-FFF2-40B4-BE49-F238E27FC236}">
                        <a16:creationId xmlns:a16="http://schemas.microsoft.com/office/drawing/2014/main" id="{A53DD225-20D9-4308-25E1-AF2CDB570690}"/>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9" name="Oval 64">
                    <a:extLst>
                      <a:ext uri="{FF2B5EF4-FFF2-40B4-BE49-F238E27FC236}">
                        <a16:creationId xmlns:a16="http://schemas.microsoft.com/office/drawing/2014/main" id="{4988A872-2829-CB73-19B6-88C21024842F}"/>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0" name="Oval 65">
                    <a:extLst>
                      <a:ext uri="{FF2B5EF4-FFF2-40B4-BE49-F238E27FC236}">
                        <a16:creationId xmlns:a16="http://schemas.microsoft.com/office/drawing/2014/main" id="{3F098578-C54E-2AB6-E97D-ADBA9D812C86}"/>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95" name="Freeform 66">
                  <a:extLst>
                    <a:ext uri="{FF2B5EF4-FFF2-40B4-BE49-F238E27FC236}">
                      <a16:creationId xmlns:a16="http://schemas.microsoft.com/office/drawing/2014/main" id="{BFF181DC-A58E-5FA3-5BF5-7ABA0E688EBD}"/>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70" name="Group 67">
                <a:extLst>
                  <a:ext uri="{FF2B5EF4-FFF2-40B4-BE49-F238E27FC236}">
                    <a16:creationId xmlns:a16="http://schemas.microsoft.com/office/drawing/2014/main" id="{2B17FF6B-741D-DFD3-B812-A3B04B06BA70}"/>
                  </a:ext>
                </a:extLst>
              </p:cNvPr>
              <p:cNvGrpSpPr>
                <a:grpSpLocks/>
              </p:cNvGrpSpPr>
              <p:nvPr/>
            </p:nvGrpSpPr>
            <p:grpSpPr bwMode="auto">
              <a:xfrm rot="-1800000">
                <a:off x="4525" y="2064"/>
                <a:ext cx="205" cy="334"/>
                <a:chOff x="1212" y="1755"/>
                <a:chExt cx="580" cy="545"/>
              </a:xfrm>
            </p:grpSpPr>
            <p:grpSp>
              <p:nvGrpSpPr>
                <p:cNvPr id="135287" name="Group 68">
                  <a:extLst>
                    <a:ext uri="{FF2B5EF4-FFF2-40B4-BE49-F238E27FC236}">
                      <a16:creationId xmlns:a16="http://schemas.microsoft.com/office/drawing/2014/main" id="{9E6CAD02-778E-D40E-BC66-930B7330DEA0}"/>
                    </a:ext>
                  </a:extLst>
                </p:cNvPr>
                <p:cNvGrpSpPr>
                  <a:grpSpLocks/>
                </p:cNvGrpSpPr>
                <p:nvPr/>
              </p:nvGrpSpPr>
              <p:grpSpPr bwMode="auto">
                <a:xfrm rot="1065166">
                  <a:off x="1212" y="1755"/>
                  <a:ext cx="580" cy="401"/>
                  <a:chOff x="1212" y="1755"/>
                  <a:chExt cx="580" cy="401"/>
                </a:xfrm>
              </p:grpSpPr>
              <p:sp>
                <p:nvSpPr>
                  <p:cNvPr id="135289" name="Rectangle 69">
                    <a:extLst>
                      <a:ext uri="{FF2B5EF4-FFF2-40B4-BE49-F238E27FC236}">
                        <a16:creationId xmlns:a16="http://schemas.microsoft.com/office/drawing/2014/main" id="{CF02A230-D0BA-D704-EB4D-E5632E2E0C28}"/>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0" name="AutoShape 70">
                    <a:extLst>
                      <a:ext uri="{FF2B5EF4-FFF2-40B4-BE49-F238E27FC236}">
                        <a16:creationId xmlns:a16="http://schemas.microsoft.com/office/drawing/2014/main" id="{FCB10182-4095-7C48-DE26-E823DE02BA35}"/>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1" name="AutoShape 71">
                    <a:extLst>
                      <a:ext uri="{FF2B5EF4-FFF2-40B4-BE49-F238E27FC236}">
                        <a16:creationId xmlns:a16="http://schemas.microsoft.com/office/drawing/2014/main" id="{34B23024-A36B-A5E8-B249-D444861F9D3E}"/>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2" name="Oval 72">
                    <a:extLst>
                      <a:ext uri="{FF2B5EF4-FFF2-40B4-BE49-F238E27FC236}">
                        <a16:creationId xmlns:a16="http://schemas.microsoft.com/office/drawing/2014/main" id="{E35A2AFB-58D2-727B-D736-157E7DEA34D6}"/>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3" name="Oval 73">
                    <a:extLst>
                      <a:ext uri="{FF2B5EF4-FFF2-40B4-BE49-F238E27FC236}">
                        <a16:creationId xmlns:a16="http://schemas.microsoft.com/office/drawing/2014/main" id="{F9907EFC-2425-3F2A-DA8A-796D4284E5E6}"/>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88" name="Freeform 74">
                  <a:extLst>
                    <a:ext uri="{FF2B5EF4-FFF2-40B4-BE49-F238E27FC236}">
                      <a16:creationId xmlns:a16="http://schemas.microsoft.com/office/drawing/2014/main" id="{63944C6C-928F-130D-E720-1D20EE6A71CC}"/>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71" name="Group 75">
                <a:extLst>
                  <a:ext uri="{FF2B5EF4-FFF2-40B4-BE49-F238E27FC236}">
                    <a16:creationId xmlns:a16="http://schemas.microsoft.com/office/drawing/2014/main" id="{4D9B93E0-969C-C385-0FED-A013E667F27F}"/>
                  </a:ext>
                </a:extLst>
              </p:cNvPr>
              <p:cNvGrpSpPr>
                <a:grpSpLocks/>
              </p:cNvGrpSpPr>
              <p:nvPr/>
            </p:nvGrpSpPr>
            <p:grpSpPr bwMode="auto">
              <a:xfrm rot="-1800000">
                <a:off x="4800" y="2064"/>
                <a:ext cx="205" cy="334"/>
                <a:chOff x="1212" y="1755"/>
                <a:chExt cx="580" cy="545"/>
              </a:xfrm>
            </p:grpSpPr>
            <p:grpSp>
              <p:nvGrpSpPr>
                <p:cNvPr id="135280" name="Group 76">
                  <a:extLst>
                    <a:ext uri="{FF2B5EF4-FFF2-40B4-BE49-F238E27FC236}">
                      <a16:creationId xmlns:a16="http://schemas.microsoft.com/office/drawing/2014/main" id="{BBE28820-45E4-C16D-803F-3520956096AD}"/>
                    </a:ext>
                  </a:extLst>
                </p:cNvPr>
                <p:cNvGrpSpPr>
                  <a:grpSpLocks/>
                </p:cNvGrpSpPr>
                <p:nvPr/>
              </p:nvGrpSpPr>
              <p:grpSpPr bwMode="auto">
                <a:xfrm rot="1065166">
                  <a:off x="1212" y="1755"/>
                  <a:ext cx="580" cy="401"/>
                  <a:chOff x="1212" y="1755"/>
                  <a:chExt cx="580" cy="401"/>
                </a:xfrm>
              </p:grpSpPr>
              <p:sp>
                <p:nvSpPr>
                  <p:cNvPr id="135282" name="Rectangle 77">
                    <a:extLst>
                      <a:ext uri="{FF2B5EF4-FFF2-40B4-BE49-F238E27FC236}">
                        <a16:creationId xmlns:a16="http://schemas.microsoft.com/office/drawing/2014/main" id="{2A494F36-377F-2A6E-F18A-841407C84853}"/>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3" name="AutoShape 78">
                    <a:extLst>
                      <a:ext uri="{FF2B5EF4-FFF2-40B4-BE49-F238E27FC236}">
                        <a16:creationId xmlns:a16="http://schemas.microsoft.com/office/drawing/2014/main" id="{94D7B646-8F7F-4760-DAD0-ED90FA2D8FDD}"/>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4" name="AutoShape 79">
                    <a:extLst>
                      <a:ext uri="{FF2B5EF4-FFF2-40B4-BE49-F238E27FC236}">
                        <a16:creationId xmlns:a16="http://schemas.microsoft.com/office/drawing/2014/main" id="{E96F0FFA-DEA9-2FE6-7853-0E275E598118}"/>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5" name="Oval 80">
                    <a:extLst>
                      <a:ext uri="{FF2B5EF4-FFF2-40B4-BE49-F238E27FC236}">
                        <a16:creationId xmlns:a16="http://schemas.microsoft.com/office/drawing/2014/main" id="{6A55350D-8090-8D9E-5C60-98FE78727C2C}"/>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6" name="Oval 81">
                    <a:extLst>
                      <a:ext uri="{FF2B5EF4-FFF2-40B4-BE49-F238E27FC236}">
                        <a16:creationId xmlns:a16="http://schemas.microsoft.com/office/drawing/2014/main" id="{A707F109-BF7D-8EA5-DBA5-FB1B6C2A95AB}"/>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81" name="Freeform 82">
                  <a:extLst>
                    <a:ext uri="{FF2B5EF4-FFF2-40B4-BE49-F238E27FC236}">
                      <a16:creationId xmlns:a16="http://schemas.microsoft.com/office/drawing/2014/main" id="{214FB9A4-5CCD-787C-4523-70C6DC06C22D}"/>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72" name="Group 83">
                <a:extLst>
                  <a:ext uri="{FF2B5EF4-FFF2-40B4-BE49-F238E27FC236}">
                    <a16:creationId xmlns:a16="http://schemas.microsoft.com/office/drawing/2014/main" id="{9E56FAEE-B0F8-063A-606D-634E3EEFDEB2}"/>
                  </a:ext>
                </a:extLst>
              </p:cNvPr>
              <p:cNvGrpSpPr>
                <a:grpSpLocks/>
              </p:cNvGrpSpPr>
              <p:nvPr/>
            </p:nvGrpSpPr>
            <p:grpSpPr bwMode="auto">
              <a:xfrm rot="-1800000">
                <a:off x="5075" y="2064"/>
                <a:ext cx="205" cy="334"/>
                <a:chOff x="1212" y="1755"/>
                <a:chExt cx="580" cy="545"/>
              </a:xfrm>
            </p:grpSpPr>
            <p:grpSp>
              <p:nvGrpSpPr>
                <p:cNvPr id="135273" name="Group 84">
                  <a:extLst>
                    <a:ext uri="{FF2B5EF4-FFF2-40B4-BE49-F238E27FC236}">
                      <a16:creationId xmlns:a16="http://schemas.microsoft.com/office/drawing/2014/main" id="{9BD3CE36-0758-0887-017C-E6C98D822C86}"/>
                    </a:ext>
                  </a:extLst>
                </p:cNvPr>
                <p:cNvGrpSpPr>
                  <a:grpSpLocks/>
                </p:cNvGrpSpPr>
                <p:nvPr/>
              </p:nvGrpSpPr>
              <p:grpSpPr bwMode="auto">
                <a:xfrm rot="1065166">
                  <a:off x="1212" y="1755"/>
                  <a:ext cx="580" cy="401"/>
                  <a:chOff x="1212" y="1755"/>
                  <a:chExt cx="580" cy="401"/>
                </a:xfrm>
              </p:grpSpPr>
              <p:sp>
                <p:nvSpPr>
                  <p:cNvPr id="135275" name="Rectangle 85">
                    <a:extLst>
                      <a:ext uri="{FF2B5EF4-FFF2-40B4-BE49-F238E27FC236}">
                        <a16:creationId xmlns:a16="http://schemas.microsoft.com/office/drawing/2014/main" id="{CF2DE64D-1FEC-70D3-2334-28EF9A44D28A}"/>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6" name="AutoShape 86">
                    <a:extLst>
                      <a:ext uri="{FF2B5EF4-FFF2-40B4-BE49-F238E27FC236}">
                        <a16:creationId xmlns:a16="http://schemas.microsoft.com/office/drawing/2014/main" id="{7EEC2C52-F886-6B9D-6B24-AD60FDE76C74}"/>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7" name="AutoShape 87">
                    <a:extLst>
                      <a:ext uri="{FF2B5EF4-FFF2-40B4-BE49-F238E27FC236}">
                        <a16:creationId xmlns:a16="http://schemas.microsoft.com/office/drawing/2014/main" id="{4B1F2D65-A06B-9A98-4BF3-2D19C8055413}"/>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8" name="Oval 88">
                    <a:extLst>
                      <a:ext uri="{FF2B5EF4-FFF2-40B4-BE49-F238E27FC236}">
                        <a16:creationId xmlns:a16="http://schemas.microsoft.com/office/drawing/2014/main" id="{DED89C98-0E8E-8166-53FC-37AE20570E8E}"/>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9" name="Oval 89">
                    <a:extLst>
                      <a:ext uri="{FF2B5EF4-FFF2-40B4-BE49-F238E27FC236}">
                        <a16:creationId xmlns:a16="http://schemas.microsoft.com/office/drawing/2014/main" id="{B227575B-79EE-5099-F98D-943A6F593FC2}"/>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74" name="Freeform 90">
                  <a:extLst>
                    <a:ext uri="{FF2B5EF4-FFF2-40B4-BE49-F238E27FC236}">
                      <a16:creationId xmlns:a16="http://schemas.microsoft.com/office/drawing/2014/main" id="{F9C9F573-E392-5E29-61B5-107796E10110}"/>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sp>
          <p:nvSpPr>
            <p:cNvPr id="619611" name="Text Box 91">
              <a:extLst>
                <a:ext uri="{FF2B5EF4-FFF2-40B4-BE49-F238E27FC236}">
                  <a16:creationId xmlns:a16="http://schemas.microsoft.com/office/drawing/2014/main" id="{064F9330-D423-7E35-2313-62268229357E}"/>
                </a:ext>
              </a:extLst>
            </p:cNvPr>
            <p:cNvSpPr txBox="1">
              <a:spLocks noChangeArrowheads="1"/>
            </p:cNvSpPr>
            <p:nvPr/>
          </p:nvSpPr>
          <p:spPr bwMode="auto">
            <a:xfrm>
              <a:off x="4347" y="2304"/>
              <a:ext cx="6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solidFill>
                    <a:srgbClr val="FF9900"/>
                  </a:solidFill>
                  <a:effectLst>
                    <a:outerShdw blurRad="38100" dist="38100" dir="2700000" algn="tl">
                      <a:srgbClr val="000000"/>
                    </a:outerShdw>
                  </a:effectLst>
                  <a:latin typeface="Arial" charset="0"/>
                </a:rPr>
                <a:t>7 Vials</a:t>
              </a:r>
            </a:p>
          </p:txBody>
        </p:sp>
      </p:grpSp>
      <p:grpSp>
        <p:nvGrpSpPr>
          <p:cNvPr id="135193" name="Group 92">
            <a:extLst>
              <a:ext uri="{FF2B5EF4-FFF2-40B4-BE49-F238E27FC236}">
                <a16:creationId xmlns:a16="http://schemas.microsoft.com/office/drawing/2014/main" id="{12E34451-EA3B-9CE4-B3C9-3F8BF67B8DFA}"/>
              </a:ext>
            </a:extLst>
          </p:cNvPr>
          <p:cNvGrpSpPr>
            <a:grpSpLocks/>
          </p:cNvGrpSpPr>
          <p:nvPr/>
        </p:nvGrpSpPr>
        <p:grpSpPr bwMode="auto">
          <a:xfrm>
            <a:off x="2514600" y="3276600"/>
            <a:ext cx="6019800" cy="762000"/>
            <a:chOff x="1584" y="2064"/>
            <a:chExt cx="3792" cy="480"/>
          </a:xfrm>
        </p:grpSpPr>
        <p:grpSp>
          <p:nvGrpSpPr>
            <p:cNvPr id="135233" name="Group 93">
              <a:extLst>
                <a:ext uri="{FF2B5EF4-FFF2-40B4-BE49-F238E27FC236}">
                  <a16:creationId xmlns:a16="http://schemas.microsoft.com/office/drawing/2014/main" id="{10F3C6F0-AC04-512E-A7C4-894A4C00EBB3}"/>
                </a:ext>
              </a:extLst>
            </p:cNvPr>
            <p:cNvGrpSpPr>
              <a:grpSpLocks/>
            </p:cNvGrpSpPr>
            <p:nvPr/>
          </p:nvGrpSpPr>
          <p:grpSpPr bwMode="auto">
            <a:xfrm rot="-2400000">
              <a:off x="1584" y="2439"/>
              <a:ext cx="264" cy="105"/>
              <a:chOff x="600" y="3545"/>
              <a:chExt cx="676" cy="301"/>
            </a:xfrm>
          </p:grpSpPr>
          <p:sp>
            <p:nvSpPr>
              <p:cNvPr id="135261" name="Oval 94">
                <a:extLst>
                  <a:ext uri="{FF2B5EF4-FFF2-40B4-BE49-F238E27FC236}">
                    <a16:creationId xmlns:a16="http://schemas.microsoft.com/office/drawing/2014/main" id="{0B53E054-A34C-968B-371E-9A43D4EB4200}"/>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62" name="AutoShape 95">
                <a:extLst>
                  <a:ext uri="{FF2B5EF4-FFF2-40B4-BE49-F238E27FC236}">
                    <a16:creationId xmlns:a16="http://schemas.microsoft.com/office/drawing/2014/main" id="{A1DE1F91-E6F6-99DC-91D4-53F4528070E4}"/>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63" name="Oval 96">
                <a:extLst>
                  <a:ext uri="{FF2B5EF4-FFF2-40B4-BE49-F238E27FC236}">
                    <a16:creationId xmlns:a16="http://schemas.microsoft.com/office/drawing/2014/main" id="{107976C4-5C68-0DC7-8A29-B8651C599D6B}"/>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619617" name="Text Box 97">
              <a:extLst>
                <a:ext uri="{FF2B5EF4-FFF2-40B4-BE49-F238E27FC236}">
                  <a16:creationId xmlns:a16="http://schemas.microsoft.com/office/drawing/2014/main" id="{12D6655B-09EB-B196-B5CC-52D27193050E}"/>
                </a:ext>
              </a:extLst>
            </p:cNvPr>
            <p:cNvSpPr txBox="1">
              <a:spLocks noChangeArrowheads="1"/>
            </p:cNvSpPr>
            <p:nvPr/>
          </p:nvSpPr>
          <p:spPr bwMode="auto">
            <a:xfrm>
              <a:off x="1745" y="2064"/>
              <a:ext cx="10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dirty="0">
                  <a:solidFill>
                    <a:srgbClr val="FFFF00"/>
                  </a:solidFill>
                  <a:effectLst>
                    <a:outerShdw blurRad="38100" dist="38100" dir="2700000" algn="tl">
                      <a:srgbClr val="000000"/>
                    </a:outerShdw>
                  </a:effectLst>
                  <a:latin typeface="Arial" charset="0"/>
                </a:rPr>
                <a:t>6 Trumpets</a:t>
              </a:r>
            </a:p>
          </p:txBody>
        </p:sp>
        <p:sp>
          <p:nvSpPr>
            <p:cNvPr id="619618" name="Text Box 98">
              <a:extLst>
                <a:ext uri="{FF2B5EF4-FFF2-40B4-BE49-F238E27FC236}">
                  <a16:creationId xmlns:a16="http://schemas.microsoft.com/office/drawing/2014/main" id="{A78A2A6A-4E92-8D06-B9F1-CDF0859BD26D}"/>
                </a:ext>
              </a:extLst>
            </p:cNvPr>
            <p:cNvSpPr txBox="1">
              <a:spLocks noChangeArrowheads="1"/>
            </p:cNvSpPr>
            <p:nvPr/>
          </p:nvSpPr>
          <p:spPr bwMode="auto">
            <a:xfrm>
              <a:off x="2897" y="2064"/>
              <a:ext cx="12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solidFill>
                    <a:srgbClr val="FFFF00"/>
                  </a:solidFill>
                  <a:effectLst>
                    <a:outerShdw blurRad="38100" dist="38100" dir="2700000" algn="tl">
                      <a:srgbClr val="000000"/>
                    </a:outerShdw>
                  </a:effectLst>
                  <a:latin typeface="Arial" charset="0"/>
                </a:rPr>
                <a:t>(7th Trumpet)</a:t>
              </a:r>
            </a:p>
          </p:txBody>
        </p:sp>
        <p:sp>
          <p:nvSpPr>
            <p:cNvPr id="135236" name="Line 99">
              <a:extLst>
                <a:ext uri="{FF2B5EF4-FFF2-40B4-BE49-F238E27FC236}">
                  <a16:creationId xmlns:a16="http://schemas.microsoft.com/office/drawing/2014/main" id="{CCA1610B-B3D9-C9D0-A560-D6E2FAB5DCF8}"/>
                </a:ext>
              </a:extLst>
            </p:cNvPr>
            <p:cNvSpPr>
              <a:spLocks noChangeShapeType="1"/>
            </p:cNvSpPr>
            <p:nvPr/>
          </p:nvSpPr>
          <p:spPr bwMode="auto">
            <a:xfrm>
              <a:off x="4176" y="2208"/>
              <a:ext cx="1200"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35237" name="Group 100">
              <a:extLst>
                <a:ext uri="{FF2B5EF4-FFF2-40B4-BE49-F238E27FC236}">
                  <a16:creationId xmlns:a16="http://schemas.microsoft.com/office/drawing/2014/main" id="{59F224B6-070F-000C-C99F-7C5F85C52101}"/>
                </a:ext>
              </a:extLst>
            </p:cNvPr>
            <p:cNvGrpSpPr>
              <a:grpSpLocks/>
            </p:cNvGrpSpPr>
            <p:nvPr/>
          </p:nvGrpSpPr>
          <p:grpSpPr bwMode="auto">
            <a:xfrm rot="-2400000">
              <a:off x="1776" y="2424"/>
              <a:ext cx="264" cy="105"/>
              <a:chOff x="600" y="3545"/>
              <a:chExt cx="676" cy="301"/>
            </a:xfrm>
          </p:grpSpPr>
          <p:sp>
            <p:nvSpPr>
              <p:cNvPr id="135258" name="Oval 101">
                <a:extLst>
                  <a:ext uri="{FF2B5EF4-FFF2-40B4-BE49-F238E27FC236}">
                    <a16:creationId xmlns:a16="http://schemas.microsoft.com/office/drawing/2014/main" id="{8C4E5D85-DD8F-4399-D5CD-240FE5252C34}"/>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9" name="AutoShape 102">
                <a:extLst>
                  <a:ext uri="{FF2B5EF4-FFF2-40B4-BE49-F238E27FC236}">
                    <a16:creationId xmlns:a16="http://schemas.microsoft.com/office/drawing/2014/main" id="{DCC3FD9E-E9B8-0944-9642-24034A0F55DC}"/>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60" name="Oval 103">
                <a:extLst>
                  <a:ext uri="{FF2B5EF4-FFF2-40B4-BE49-F238E27FC236}">
                    <a16:creationId xmlns:a16="http://schemas.microsoft.com/office/drawing/2014/main" id="{CE9D2850-EF27-5A78-0C57-B13632199161}"/>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38" name="Group 104">
              <a:extLst>
                <a:ext uri="{FF2B5EF4-FFF2-40B4-BE49-F238E27FC236}">
                  <a16:creationId xmlns:a16="http://schemas.microsoft.com/office/drawing/2014/main" id="{056175D9-D6D6-D6F0-B255-F856AFD82BE2}"/>
                </a:ext>
              </a:extLst>
            </p:cNvPr>
            <p:cNvGrpSpPr>
              <a:grpSpLocks/>
            </p:cNvGrpSpPr>
            <p:nvPr/>
          </p:nvGrpSpPr>
          <p:grpSpPr bwMode="auto">
            <a:xfrm rot="-2400000">
              <a:off x="1968" y="2415"/>
              <a:ext cx="264" cy="105"/>
              <a:chOff x="600" y="3545"/>
              <a:chExt cx="676" cy="301"/>
            </a:xfrm>
          </p:grpSpPr>
          <p:sp>
            <p:nvSpPr>
              <p:cNvPr id="135255" name="Oval 105">
                <a:extLst>
                  <a:ext uri="{FF2B5EF4-FFF2-40B4-BE49-F238E27FC236}">
                    <a16:creationId xmlns:a16="http://schemas.microsoft.com/office/drawing/2014/main" id="{B65ABBA0-6986-CD74-805B-F1BAE945B41D}"/>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6" name="AutoShape 106">
                <a:extLst>
                  <a:ext uri="{FF2B5EF4-FFF2-40B4-BE49-F238E27FC236}">
                    <a16:creationId xmlns:a16="http://schemas.microsoft.com/office/drawing/2014/main" id="{2ACADE85-87B9-38B0-30EB-CF1B77DD9CDC}"/>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7" name="Oval 107">
                <a:extLst>
                  <a:ext uri="{FF2B5EF4-FFF2-40B4-BE49-F238E27FC236}">
                    <a16:creationId xmlns:a16="http://schemas.microsoft.com/office/drawing/2014/main" id="{BEF0DC76-0294-D91E-E0CE-5CA930FC60B1}"/>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39" name="Group 108">
              <a:extLst>
                <a:ext uri="{FF2B5EF4-FFF2-40B4-BE49-F238E27FC236}">
                  <a16:creationId xmlns:a16="http://schemas.microsoft.com/office/drawing/2014/main" id="{970E35F1-5CBB-CB3E-544D-F06A3109EB35}"/>
                </a:ext>
              </a:extLst>
            </p:cNvPr>
            <p:cNvGrpSpPr>
              <a:grpSpLocks/>
            </p:cNvGrpSpPr>
            <p:nvPr/>
          </p:nvGrpSpPr>
          <p:grpSpPr bwMode="auto">
            <a:xfrm rot="-2400000">
              <a:off x="2160" y="2415"/>
              <a:ext cx="264" cy="105"/>
              <a:chOff x="600" y="3545"/>
              <a:chExt cx="676" cy="301"/>
            </a:xfrm>
          </p:grpSpPr>
          <p:sp>
            <p:nvSpPr>
              <p:cNvPr id="135252" name="Oval 109">
                <a:extLst>
                  <a:ext uri="{FF2B5EF4-FFF2-40B4-BE49-F238E27FC236}">
                    <a16:creationId xmlns:a16="http://schemas.microsoft.com/office/drawing/2014/main" id="{24A72706-0AEB-C9D0-46E6-9E5E67FA9FCE}"/>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3" name="AutoShape 110">
                <a:extLst>
                  <a:ext uri="{FF2B5EF4-FFF2-40B4-BE49-F238E27FC236}">
                    <a16:creationId xmlns:a16="http://schemas.microsoft.com/office/drawing/2014/main" id="{C12D3913-8D7A-A74F-DD27-57A21B12349D}"/>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4" name="Oval 111">
                <a:extLst>
                  <a:ext uri="{FF2B5EF4-FFF2-40B4-BE49-F238E27FC236}">
                    <a16:creationId xmlns:a16="http://schemas.microsoft.com/office/drawing/2014/main" id="{152D311E-29F6-700C-1979-BCD34F7B1AFE}"/>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40" name="Group 112">
              <a:extLst>
                <a:ext uri="{FF2B5EF4-FFF2-40B4-BE49-F238E27FC236}">
                  <a16:creationId xmlns:a16="http://schemas.microsoft.com/office/drawing/2014/main" id="{B9F34BEA-1358-831C-0EEF-FB249440B94A}"/>
                </a:ext>
              </a:extLst>
            </p:cNvPr>
            <p:cNvGrpSpPr>
              <a:grpSpLocks/>
            </p:cNvGrpSpPr>
            <p:nvPr/>
          </p:nvGrpSpPr>
          <p:grpSpPr bwMode="auto">
            <a:xfrm rot="-2400000">
              <a:off x="2352" y="2415"/>
              <a:ext cx="264" cy="105"/>
              <a:chOff x="600" y="3545"/>
              <a:chExt cx="676" cy="301"/>
            </a:xfrm>
          </p:grpSpPr>
          <p:sp>
            <p:nvSpPr>
              <p:cNvPr id="135249" name="Oval 113">
                <a:extLst>
                  <a:ext uri="{FF2B5EF4-FFF2-40B4-BE49-F238E27FC236}">
                    <a16:creationId xmlns:a16="http://schemas.microsoft.com/office/drawing/2014/main" id="{50FB4DF9-B75E-FCC7-5421-D710BD766743}"/>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0" name="AutoShape 114">
                <a:extLst>
                  <a:ext uri="{FF2B5EF4-FFF2-40B4-BE49-F238E27FC236}">
                    <a16:creationId xmlns:a16="http://schemas.microsoft.com/office/drawing/2014/main" id="{4C98068E-1D33-689E-4985-543DC10D39C6}"/>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1" name="Oval 115">
                <a:extLst>
                  <a:ext uri="{FF2B5EF4-FFF2-40B4-BE49-F238E27FC236}">
                    <a16:creationId xmlns:a16="http://schemas.microsoft.com/office/drawing/2014/main" id="{D55E832E-F72E-73EE-AE5E-75A2774E4770}"/>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41" name="Group 116">
              <a:extLst>
                <a:ext uri="{FF2B5EF4-FFF2-40B4-BE49-F238E27FC236}">
                  <a16:creationId xmlns:a16="http://schemas.microsoft.com/office/drawing/2014/main" id="{8D78D75E-29D2-766F-7FEF-CD52CEED9D5E}"/>
                </a:ext>
              </a:extLst>
            </p:cNvPr>
            <p:cNvGrpSpPr>
              <a:grpSpLocks/>
            </p:cNvGrpSpPr>
            <p:nvPr/>
          </p:nvGrpSpPr>
          <p:grpSpPr bwMode="auto">
            <a:xfrm rot="-2400000">
              <a:off x="2544" y="2424"/>
              <a:ext cx="264" cy="105"/>
              <a:chOff x="600" y="3545"/>
              <a:chExt cx="676" cy="301"/>
            </a:xfrm>
          </p:grpSpPr>
          <p:sp>
            <p:nvSpPr>
              <p:cNvPr id="135246" name="Oval 117">
                <a:extLst>
                  <a:ext uri="{FF2B5EF4-FFF2-40B4-BE49-F238E27FC236}">
                    <a16:creationId xmlns:a16="http://schemas.microsoft.com/office/drawing/2014/main" id="{0121CC6D-0412-0DDC-CAF6-96330E5CA420}"/>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7" name="AutoShape 118">
                <a:extLst>
                  <a:ext uri="{FF2B5EF4-FFF2-40B4-BE49-F238E27FC236}">
                    <a16:creationId xmlns:a16="http://schemas.microsoft.com/office/drawing/2014/main" id="{77BCE9E9-5AE4-4108-B51D-6EB1E116C2FA}"/>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8" name="Oval 119">
                <a:extLst>
                  <a:ext uri="{FF2B5EF4-FFF2-40B4-BE49-F238E27FC236}">
                    <a16:creationId xmlns:a16="http://schemas.microsoft.com/office/drawing/2014/main" id="{20315857-F862-CF92-8714-BBCBF6F69C86}"/>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42" name="Group 120">
              <a:extLst>
                <a:ext uri="{FF2B5EF4-FFF2-40B4-BE49-F238E27FC236}">
                  <a16:creationId xmlns:a16="http://schemas.microsoft.com/office/drawing/2014/main" id="{90B646FA-6FE7-5543-B270-3BBD1B9E3A8B}"/>
                </a:ext>
              </a:extLst>
            </p:cNvPr>
            <p:cNvGrpSpPr>
              <a:grpSpLocks/>
            </p:cNvGrpSpPr>
            <p:nvPr/>
          </p:nvGrpSpPr>
          <p:grpSpPr bwMode="auto">
            <a:xfrm rot="-2400000">
              <a:off x="2952" y="2433"/>
              <a:ext cx="264" cy="105"/>
              <a:chOff x="600" y="3545"/>
              <a:chExt cx="676" cy="301"/>
            </a:xfrm>
          </p:grpSpPr>
          <p:sp>
            <p:nvSpPr>
              <p:cNvPr id="135243" name="Oval 121">
                <a:extLst>
                  <a:ext uri="{FF2B5EF4-FFF2-40B4-BE49-F238E27FC236}">
                    <a16:creationId xmlns:a16="http://schemas.microsoft.com/office/drawing/2014/main" id="{61791DDD-5C45-326D-1703-9CE88F89581A}"/>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4" name="AutoShape 122">
                <a:extLst>
                  <a:ext uri="{FF2B5EF4-FFF2-40B4-BE49-F238E27FC236}">
                    <a16:creationId xmlns:a16="http://schemas.microsoft.com/office/drawing/2014/main" id="{7D30B3B5-47B0-43BF-6801-BD456445BD71}"/>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5" name="Oval 123">
                <a:extLst>
                  <a:ext uri="{FF2B5EF4-FFF2-40B4-BE49-F238E27FC236}">
                    <a16:creationId xmlns:a16="http://schemas.microsoft.com/office/drawing/2014/main" id="{7AAC3009-41C2-2700-5CDD-FD4A2EB011E9}"/>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sp>
        <p:nvSpPr>
          <p:cNvPr id="135194" name="Line 124">
            <a:extLst>
              <a:ext uri="{FF2B5EF4-FFF2-40B4-BE49-F238E27FC236}">
                <a16:creationId xmlns:a16="http://schemas.microsoft.com/office/drawing/2014/main" id="{C4FBB027-82A2-3D2E-5FEA-274A20523AA3}"/>
              </a:ext>
            </a:extLst>
          </p:cNvPr>
          <p:cNvSpPr>
            <a:spLocks noChangeShapeType="1"/>
          </p:cNvSpPr>
          <p:nvPr/>
        </p:nvSpPr>
        <p:spPr bwMode="auto">
          <a:xfrm>
            <a:off x="6369050" y="1219200"/>
            <a:ext cx="0" cy="4648200"/>
          </a:xfrm>
          <a:prstGeom prst="line">
            <a:avLst/>
          </a:prstGeom>
          <a:noFill/>
          <a:ln w="28575">
            <a:solidFill>
              <a:srgbClr val="00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95" name="Line 125">
            <a:extLst>
              <a:ext uri="{FF2B5EF4-FFF2-40B4-BE49-F238E27FC236}">
                <a16:creationId xmlns:a16="http://schemas.microsoft.com/office/drawing/2014/main" id="{D4A6D8D8-AE72-BDE3-A50A-E4D99906AC72}"/>
              </a:ext>
            </a:extLst>
          </p:cNvPr>
          <p:cNvSpPr>
            <a:spLocks noChangeShapeType="1"/>
          </p:cNvSpPr>
          <p:nvPr/>
        </p:nvSpPr>
        <p:spPr bwMode="auto">
          <a:xfrm flipV="1">
            <a:off x="533400" y="2590800"/>
            <a:ext cx="0" cy="3810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96" name="Line 126">
            <a:extLst>
              <a:ext uri="{FF2B5EF4-FFF2-40B4-BE49-F238E27FC236}">
                <a16:creationId xmlns:a16="http://schemas.microsoft.com/office/drawing/2014/main" id="{BB430B61-1702-E890-3173-A2DD056A74A3}"/>
              </a:ext>
            </a:extLst>
          </p:cNvPr>
          <p:cNvSpPr>
            <a:spLocks noChangeShapeType="1"/>
          </p:cNvSpPr>
          <p:nvPr/>
        </p:nvSpPr>
        <p:spPr bwMode="auto">
          <a:xfrm flipV="1">
            <a:off x="8534400" y="2514600"/>
            <a:ext cx="0" cy="38862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35197" name="Group 127">
            <a:extLst>
              <a:ext uri="{FF2B5EF4-FFF2-40B4-BE49-F238E27FC236}">
                <a16:creationId xmlns:a16="http://schemas.microsoft.com/office/drawing/2014/main" id="{43E1FEAD-D548-F098-1238-D7E373B5F138}"/>
              </a:ext>
            </a:extLst>
          </p:cNvPr>
          <p:cNvGrpSpPr>
            <a:grpSpLocks/>
          </p:cNvGrpSpPr>
          <p:nvPr/>
        </p:nvGrpSpPr>
        <p:grpSpPr bwMode="auto">
          <a:xfrm>
            <a:off x="609600" y="2514600"/>
            <a:ext cx="8077200" cy="838200"/>
            <a:chOff x="384" y="1584"/>
            <a:chExt cx="5088" cy="528"/>
          </a:xfrm>
        </p:grpSpPr>
        <p:grpSp>
          <p:nvGrpSpPr>
            <p:cNvPr id="135207" name="Group 128">
              <a:extLst>
                <a:ext uri="{FF2B5EF4-FFF2-40B4-BE49-F238E27FC236}">
                  <a16:creationId xmlns:a16="http://schemas.microsoft.com/office/drawing/2014/main" id="{CC76E16E-35A6-E79A-6530-5402CCBA27CD}"/>
                </a:ext>
              </a:extLst>
            </p:cNvPr>
            <p:cNvGrpSpPr>
              <a:grpSpLocks/>
            </p:cNvGrpSpPr>
            <p:nvPr/>
          </p:nvGrpSpPr>
          <p:grpSpPr bwMode="auto">
            <a:xfrm>
              <a:off x="384" y="1776"/>
              <a:ext cx="1344" cy="336"/>
              <a:chOff x="240" y="1968"/>
              <a:chExt cx="1440" cy="384"/>
            </a:xfrm>
          </p:grpSpPr>
          <p:sp>
            <p:nvSpPr>
              <p:cNvPr id="135211" name="AutoShape 129">
                <a:extLst>
                  <a:ext uri="{FF2B5EF4-FFF2-40B4-BE49-F238E27FC236}">
                    <a16:creationId xmlns:a16="http://schemas.microsoft.com/office/drawing/2014/main" id="{727FA9D7-79E2-1213-A8E3-329CBEFF0998}"/>
                  </a:ext>
                </a:extLst>
              </p:cNvPr>
              <p:cNvSpPr>
                <a:spLocks noChangeArrowheads="1"/>
              </p:cNvSpPr>
              <p:nvPr/>
            </p:nvSpPr>
            <p:spPr bwMode="auto">
              <a:xfrm>
                <a:off x="240" y="1968"/>
                <a:ext cx="1440" cy="384"/>
              </a:xfrm>
              <a:prstGeom prst="horizontalScroll">
                <a:avLst>
                  <a:gd name="adj" fmla="val 12500"/>
                </a:avLst>
              </a:prstGeom>
              <a:solidFill>
                <a:srgbClr val="9966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nvGrpSpPr>
              <p:cNvPr id="135212" name="Group 130">
                <a:extLst>
                  <a:ext uri="{FF2B5EF4-FFF2-40B4-BE49-F238E27FC236}">
                    <a16:creationId xmlns:a16="http://schemas.microsoft.com/office/drawing/2014/main" id="{832BAA43-AD5B-A6E7-22B9-B6313F22F551}"/>
                  </a:ext>
                </a:extLst>
              </p:cNvPr>
              <p:cNvGrpSpPr>
                <a:grpSpLocks/>
              </p:cNvGrpSpPr>
              <p:nvPr/>
            </p:nvGrpSpPr>
            <p:grpSpPr bwMode="auto">
              <a:xfrm>
                <a:off x="336" y="2064"/>
                <a:ext cx="147" cy="192"/>
                <a:chOff x="742" y="3553"/>
                <a:chExt cx="419" cy="725"/>
              </a:xfrm>
            </p:grpSpPr>
            <p:sp>
              <p:nvSpPr>
                <p:cNvPr id="135231" name="Freeform 131">
                  <a:extLst>
                    <a:ext uri="{FF2B5EF4-FFF2-40B4-BE49-F238E27FC236}">
                      <a16:creationId xmlns:a16="http://schemas.microsoft.com/office/drawing/2014/main" id="{7BB2E9C1-B474-D452-0127-D7D68E18C2C8}"/>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32" name="Oval 132">
                  <a:extLst>
                    <a:ext uri="{FF2B5EF4-FFF2-40B4-BE49-F238E27FC236}">
                      <a16:creationId xmlns:a16="http://schemas.microsoft.com/office/drawing/2014/main" id="{B9716F8B-5EAF-6091-4BA0-55B2B94FCF71}"/>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3" name="Group 133">
                <a:extLst>
                  <a:ext uri="{FF2B5EF4-FFF2-40B4-BE49-F238E27FC236}">
                    <a16:creationId xmlns:a16="http://schemas.microsoft.com/office/drawing/2014/main" id="{0CBC8B10-406E-0312-0D07-EE93198C6E22}"/>
                  </a:ext>
                </a:extLst>
              </p:cNvPr>
              <p:cNvGrpSpPr>
                <a:grpSpLocks/>
              </p:cNvGrpSpPr>
              <p:nvPr/>
            </p:nvGrpSpPr>
            <p:grpSpPr bwMode="auto">
              <a:xfrm>
                <a:off x="717" y="2064"/>
                <a:ext cx="147" cy="192"/>
                <a:chOff x="742" y="3553"/>
                <a:chExt cx="419" cy="725"/>
              </a:xfrm>
            </p:grpSpPr>
            <p:sp>
              <p:nvSpPr>
                <p:cNvPr id="135229" name="Freeform 134">
                  <a:extLst>
                    <a:ext uri="{FF2B5EF4-FFF2-40B4-BE49-F238E27FC236}">
                      <a16:creationId xmlns:a16="http://schemas.microsoft.com/office/drawing/2014/main" id="{DA90498E-1BFD-3ECE-980E-D101A0B5C39E}"/>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30" name="Oval 135">
                  <a:extLst>
                    <a:ext uri="{FF2B5EF4-FFF2-40B4-BE49-F238E27FC236}">
                      <a16:creationId xmlns:a16="http://schemas.microsoft.com/office/drawing/2014/main" id="{9A229F38-CB22-909F-D535-BB830D6F5631}"/>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4" name="Group 136">
                <a:extLst>
                  <a:ext uri="{FF2B5EF4-FFF2-40B4-BE49-F238E27FC236}">
                    <a16:creationId xmlns:a16="http://schemas.microsoft.com/office/drawing/2014/main" id="{D62EA3B8-7EB5-B23A-4634-19A05565A09A}"/>
                  </a:ext>
                </a:extLst>
              </p:cNvPr>
              <p:cNvGrpSpPr>
                <a:grpSpLocks/>
              </p:cNvGrpSpPr>
              <p:nvPr/>
            </p:nvGrpSpPr>
            <p:grpSpPr bwMode="auto">
              <a:xfrm>
                <a:off x="528" y="2064"/>
                <a:ext cx="147" cy="192"/>
                <a:chOff x="742" y="3553"/>
                <a:chExt cx="419" cy="725"/>
              </a:xfrm>
            </p:grpSpPr>
            <p:sp>
              <p:nvSpPr>
                <p:cNvPr id="135227" name="Freeform 137">
                  <a:extLst>
                    <a:ext uri="{FF2B5EF4-FFF2-40B4-BE49-F238E27FC236}">
                      <a16:creationId xmlns:a16="http://schemas.microsoft.com/office/drawing/2014/main" id="{74EBA993-2019-3EDA-5FE1-377FC22D9F37}"/>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8" name="Oval 138">
                  <a:extLst>
                    <a:ext uri="{FF2B5EF4-FFF2-40B4-BE49-F238E27FC236}">
                      <a16:creationId xmlns:a16="http://schemas.microsoft.com/office/drawing/2014/main" id="{DE12E1A4-2F8E-5500-C0D2-33E7A835FDEE}"/>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5" name="Group 139">
                <a:extLst>
                  <a:ext uri="{FF2B5EF4-FFF2-40B4-BE49-F238E27FC236}">
                    <a16:creationId xmlns:a16="http://schemas.microsoft.com/office/drawing/2014/main" id="{315BBF2E-4664-249B-0CC5-9E0C7B52B5A0}"/>
                  </a:ext>
                </a:extLst>
              </p:cNvPr>
              <p:cNvGrpSpPr>
                <a:grpSpLocks/>
              </p:cNvGrpSpPr>
              <p:nvPr/>
            </p:nvGrpSpPr>
            <p:grpSpPr bwMode="auto">
              <a:xfrm>
                <a:off x="909" y="2064"/>
                <a:ext cx="147" cy="192"/>
                <a:chOff x="742" y="3553"/>
                <a:chExt cx="419" cy="725"/>
              </a:xfrm>
            </p:grpSpPr>
            <p:sp>
              <p:nvSpPr>
                <p:cNvPr id="135225" name="Freeform 140">
                  <a:extLst>
                    <a:ext uri="{FF2B5EF4-FFF2-40B4-BE49-F238E27FC236}">
                      <a16:creationId xmlns:a16="http://schemas.microsoft.com/office/drawing/2014/main" id="{193D8C2F-5FC6-39BB-7EDF-C226FCFCA530}"/>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6" name="Oval 141">
                  <a:extLst>
                    <a:ext uri="{FF2B5EF4-FFF2-40B4-BE49-F238E27FC236}">
                      <a16:creationId xmlns:a16="http://schemas.microsoft.com/office/drawing/2014/main" id="{B3744205-D725-5560-FD6C-A50E3388FCC9}"/>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6" name="Group 142">
                <a:extLst>
                  <a:ext uri="{FF2B5EF4-FFF2-40B4-BE49-F238E27FC236}">
                    <a16:creationId xmlns:a16="http://schemas.microsoft.com/office/drawing/2014/main" id="{C1A0CBCE-E565-2417-E6D2-0842143002C2}"/>
                  </a:ext>
                </a:extLst>
              </p:cNvPr>
              <p:cNvGrpSpPr>
                <a:grpSpLocks/>
              </p:cNvGrpSpPr>
              <p:nvPr/>
            </p:nvGrpSpPr>
            <p:grpSpPr bwMode="auto">
              <a:xfrm>
                <a:off x="1101" y="2064"/>
                <a:ext cx="147" cy="192"/>
                <a:chOff x="742" y="3553"/>
                <a:chExt cx="419" cy="725"/>
              </a:xfrm>
            </p:grpSpPr>
            <p:sp>
              <p:nvSpPr>
                <p:cNvPr id="135223" name="Freeform 143">
                  <a:extLst>
                    <a:ext uri="{FF2B5EF4-FFF2-40B4-BE49-F238E27FC236}">
                      <a16:creationId xmlns:a16="http://schemas.microsoft.com/office/drawing/2014/main" id="{C8AAC405-2A86-4BBB-A5B9-A46F219B03E0}"/>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4" name="Oval 144">
                  <a:extLst>
                    <a:ext uri="{FF2B5EF4-FFF2-40B4-BE49-F238E27FC236}">
                      <a16:creationId xmlns:a16="http://schemas.microsoft.com/office/drawing/2014/main" id="{8C93B51B-2182-9DEC-F91A-3E8AB2F9EDA3}"/>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7" name="Group 145">
                <a:extLst>
                  <a:ext uri="{FF2B5EF4-FFF2-40B4-BE49-F238E27FC236}">
                    <a16:creationId xmlns:a16="http://schemas.microsoft.com/office/drawing/2014/main" id="{E567C8B0-63FB-DFD5-7E5C-3BE2B0E0DC65}"/>
                  </a:ext>
                </a:extLst>
              </p:cNvPr>
              <p:cNvGrpSpPr>
                <a:grpSpLocks/>
              </p:cNvGrpSpPr>
              <p:nvPr/>
            </p:nvGrpSpPr>
            <p:grpSpPr bwMode="auto">
              <a:xfrm>
                <a:off x="1293" y="2064"/>
                <a:ext cx="147" cy="192"/>
                <a:chOff x="742" y="3553"/>
                <a:chExt cx="419" cy="725"/>
              </a:xfrm>
            </p:grpSpPr>
            <p:sp>
              <p:nvSpPr>
                <p:cNvPr id="135221" name="Freeform 146">
                  <a:extLst>
                    <a:ext uri="{FF2B5EF4-FFF2-40B4-BE49-F238E27FC236}">
                      <a16:creationId xmlns:a16="http://schemas.microsoft.com/office/drawing/2014/main" id="{5BFBE925-7200-F0D0-6929-8B230C41F173}"/>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2" name="Oval 147">
                  <a:extLst>
                    <a:ext uri="{FF2B5EF4-FFF2-40B4-BE49-F238E27FC236}">
                      <a16:creationId xmlns:a16="http://schemas.microsoft.com/office/drawing/2014/main" id="{3D876A55-3927-846D-6F6B-9BB563D2737C}"/>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8" name="Group 148">
                <a:extLst>
                  <a:ext uri="{FF2B5EF4-FFF2-40B4-BE49-F238E27FC236}">
                    <a16:creationId xmlns:a16="http://schemas.microsoft.com/office/drawing/2014/main" id="{88DC1067-B32C-0898-3062-D571DFF0375A}"/>
                  </a:ext>
                </a:extLst>
              </p:cNvPr>
              <p:cNvGrpSpPr>
                <a:grpSpLocks/>
              </p:cNvGrpSpPr>
              <p:nvPr/>
            </p:nvGrpSpPr>
            <p:grpSpPr bwMode="auto">
              <a:xfrm>
                <a:off x="1485" y="2064"/>
                <a:ext cx="147" cy="192"/>
                <a:chOff x="742" y="3553"/>
                <a:chExt cx="419" cy="725"/>
              </a:xfrm>
            </p:grpSpPr>
            <p:sp>
              <p:nvSpPr>
                <p:cNvPr id="135219" name="Freeform 149">
                  <a:extLst>
                    <a:ext uri="{FF2B5EF4-FFF2-40B4-BE49-F238E27FC236}">
                      <a16:creationId xmlns:a16="http://schemas.microsoft.com/office/drawing/2014/main" id="{B6CF6D60-5F99-2E0C-635C-FF461C88DE6B}"/>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0" name="Oval 150">
                  <a:extLst>
                    <a:ext uri="{FF2B5EF4-FFF2-40B4-BE49-F238E27FC236}">
                      <a16:creationId xmlns:a16="http://schemas.microsoft.com/office/drawing/2014/main" id="{FAFE801B-4721-9FEC-B24D-11B4A6F514B7}"/>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sp>
          <p:nvSpPr>
            <p:cNvPr id="619671" name="Text Box 151">
              <a:extLst>
                <a:ext uri="{FF2B5EF4-FFF2-40B4-BE49-F238E27FC236}">
                  <a16:creationId xmlns:a16="http://schemas.microsoft.com/office/drawing/2014/main" id="{FD4540B8-4F31-88EA-25ED-3B654D6D1A66}"/>
                </a:ext>
              </a:extLst>
            </p:cNvPr>
            <p:cNvSpPr txBox="1">
              <a:spLocks noChangeArrowheads="1"/>
            </p:cNvSpPr>
            <p:nvPr/>
          </p:nvSpPr>
          <p:spPr bwMode="auto">
            <a:xfrm>
              <a:off x="480" y="1584"/>
              <a:ext cx="114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solidFill>
                    <a:srgbClr val="CC9900"/>
                  </a:solidFill>
                  <a:effectLst>
                    <a:outerShdw blurRad="38100" dist="38100" dir="2700000" algn="tl">
                      <a:srgbClr val="000000"/>
                    </a:outerShdw>
                  </a:effectLst>
                  <a:latin typeface="Arial" charset="0"/>
                </a:rPr>
                <a:t>The 7 Seals</a:t>
              </a:r>
            </a:p>
          </p:txBody>
        </p:sp>
        <p:sp>
          <p:nvSpPr>
            <p:cNvPr id="135209" name="Line 152">
              <a:extLst>
                <a:ext uri="{FF2B5EF4-FFF2-40B4-BE49-F238E27FC236}">
                  <a16:creationId xmlns:a16="http://schemas.microsoft.com/office/drawing/2014/main" id="{919F8D6C-0C5D-25B9-3F6B-74EAA2CF3609}"/>
                </a:ext>
              </a:extLst>
            </p:cNvPr>
            <p:cNvSpPr>
              <a:spLocks noChangeShapeType="1"/>
            </p:cNvSpPr>
            <p:nvPr/>
          </p:nvSpPr>
          <p:spPr bwMode="auto">
            <a:xfrm>
              <a:off x="1872" y="1920"/>
              <a:ext cx="3312" cy="0"/>
            </a:xfrm>
            <a:prstGeom prst="line">
              <a:avLst/>
            </a:prstGeom>
            <a:noFill/>
            <a:ln w="28575">
              <a:solidFill>
                <a:srgbClr val="CC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10" name="Text Box 153">
              <a:extLst>
                <a:ext uri="{FF2B5EF4-FFF2-40B4-BE49-F238E27FC236}">
                  <a16:creationId xmlns:a16="http://schemas.microsoft.com/office/drawing/2014/main" id="{CB892BBE-A7E8-06CF-D69B-85ECFD795B90}"/>
                </a:ext>
              </a:extLst>
            </p:cNvPr>
            <p:cNvSpPr txBox="1">
              <a:spLocks noChangeArrowheads="1"/>
            </p:cNvSpPr>
            <p:nvPr/>
          </p:nvSpPr>
          <p:spPr bwMode="auto">
            <a:xfrm>
              <a:off x="5136" y="1776"/>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GB" altLang="en-US">
                  <a:solidFill>
                    <a:srgbClr val="CC9900"/>
                  </a:solidFill>
                  <a:latin typeface="Arial" panose="020B0604020202020204" pitchFamily="34" charset="0"/>
                </a:rPr>
                <a:t>?</a:t>
              </a:r>
            </a:p>
          </p:txBody>
        </p:sp>
      </p:grpSp>
      <p:grpSp>
        <p:nvGrpSpPr>
          <p:cNvPr id="135198" name="Group 154">
            <a:extLst>
              <a:ext uri="{FF2B5EF4-FFF2-40B4-BE49-F238E27FC236}">
                <a16:creationId xmlns:a16="http://schemas.microsoft.com/office/drawing/2014/main" id="{233C6B40-29C4-CE45-0A8F-C4C5C70F63B0}"/>
              </a:ext>
            </a:extLst>
          </p:cNvPr>
          <p:cNvGrpSpPr>
            <a:grpSpLocks/>
          </p:cNvGrpSpPr>
          <p:nvPr/>
        </p:nvGrpSpPr>
        <p:grpSpPr bwMode="auto">
          <a:xfrm>
            <a:off x="4572000" y="4167188"/>
            <a:ext cx="1828800" cy="1143000"/>
            <a:chOff x="2880" y="2625"/>
            <a:chExt cx="1152" cy="720"/>
          </a:xfrm>
        </p:grpSpPr>
        <p:sp>
          <p:nvSpPr>
            <p:cNvPr id="619675" name="Text Box 155">
              <a:extLst>
                <a:ext uri="{FF2B5EF4-FFF2-40B4-BE49-F238E27FC236}">
                  <a16:creationId xmlns:a16="http://schemas.microsoft.com/office/drawing/2014/main" id="{156178B0-6E49-954D-7CB2-3B7287F0D37A}"/>
                </a:ext>
              </a:extLst>
            </p:cNvPr>
            <p:cNvSpPr txBox="1">
              <a:spLocks noChangeArrowheads="1"/>
            </p:cNvSpPr>
            <p:nvPr/>
          </p:nvSpPr>
          <p:spPr bwMode="auto">
            <a:xfrm>
              <a:off x="2896" y="2625"/>
              <a:ext cx="1088" cy="28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dirty="0">
                  <a:solidFill>
                    <a:schemeClr val="bg1"/>
                  </a:solidFill>
                  <a:effectLst>
                    <a:outerShdw blurRad="38100" dist="38100" dir="2700000" algn="tl">
                      <a:srgbClr val="000000"/>
                    </a:outerShdw>
                  </a:effectLst>
                  <a:latin typeface="Arial" charset="0"/>
                </a:rPr>
                <a:t>7 Thunders</a:t>
              </a:r>
            </a:p>
          </p:txBody>
        </p:sp>
        <p:sp>
          <p:nvSpPr>
            <p:cNvPr id="135200" name="AutoShape 156">
              <a:extLst>
                <a:ext uri="{FF2B5EF4-FFF2-40B4-BE49-F238E27FC236}">
                  <a16:creationId xmlns:a16="http://schemas.microsoft.com/office/drawing/2014/main" id="{52582E31-B117-6AE5-1210-8A9469DE07A6}"/>
                </a:ext>
              </a:extLst>
            </p:cNvPr>
            <p:cNvSpPr>
              <a:spLocks noChangeArrowheads="1"/>
            </p:cNvSpPr>
            <p:nvPr/>
          </p:nvSpPr>
          <p:spPr bwMode="auto">
            <a:xfrm>
              <a:off x="2880" y="2928"/>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1" name="AutoShape 157">
              <a:extLst>
                <a:ext uri="{FF2B5EF4-FFF2-40B4-BE49-F238E27FC236}">
                  <a16:creationId xmlns:a16="http://schemas.microsoft.com/office/drawing/2014/main" id="{479A616C-8215-0211-EC8E-1CDCD8FEDBA3}"/>
                </a:ext>
              </a:extLst>
            </p:cNvPr>
            <p:cNvSpPr>
              <a:spLocks noChangeArrowheads="1"/>
            </p:cNvSpPr>
            <p:nvPr/>
          </p:nvSpPr>
          <p:spPr bwMode="auto">
            <a:xfrm>
              <a:off x="3024" y="2976"/>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2" name="AutoShape 158">
              <a:extLst>
                <a:ext uri="{FF2B5EF4-FFF2-40B4-BE49-F238E27FC236}">
                  <a16:creationId xmlns:a16="http://schemas.microsoft.com/office/drawing/2014/main" id="{470FD04C-1E18-99BB-F8A0-171DAA52BD3C}"/>
                </a:ext>
              </a:extLst>
            </p:cNvPr>
            <p:cNvSpPr>
              <a:spLocks noChangeArrowheads="1"/>
            </p:cNvSpPr>
            <p:nvPr/>
          </p:nvSpPr>
          <p:spPr bwMode="auto">
            <a:xfrm>
              <a:off x="3168" y="3024"/>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3" name="AutoShape 159">
              <a:extLst>
                <a:ext uri="{FF2B5EF4-FFF2-40B4-BE49-F238E27FC236}">
                  <a16:creationId xmlns:a16="http://schemas.microsoft.com/office/drawing/2014/main" id="{F331034B-2C24-2348-EC48-3B0820F516F6}"/>
                </a:ext>
              </a:extLst>
            </p:cNvPr>
            <p:cNvSpPr>
              <a:spLocks noChangeArrowheads="1"/>
            </p:cNvSpPr>
            <p:nvPr/>
          </p:nvSpPr>
          <p:spPr bwMode="auto">
            <a:xfrm>
              <a:off x="3312" y="3057"/>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4" name="AutoShape 160">
              <a:extLst>
                <a:ext uri="{FF2B5EF4-FFF2-40B4-BE49-F238E27FC236}">
                  <a16:creationId xmlns:a16="http://schemas.microsoft.com/office/drawing/2014/main" id="{0B6FA625-93C4-082A-8A10-2CEF8A78FC03}"/>
                </a:ext>
              </a:extLst>
            </p:cNvPr>
            <p:cNvSpPr>
              <a:spLocks noChangeArrowheads="1"/>
            </p:cNvSpPr>
            <p:nvPr/>
          </p:nvSpPr>
          <p:spPr bwMode="auto">
            <a:xfrm>
              <a:off x="3456" y="3105"/>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5" name="AutoShape 161">
              <a:extLst>
                <a:ext uri="{FF2B5EF4-FFF2-40B4-BE49-F238E27FC236}">
                  <a16:creationId xmlns:a16="http://schemas.microsoft.com/office/drawing/2014/main" id="{582EDB20-7436-5114-A229-46F1F06001FE}"/>
                </a:ext>
              </a:extLst>
            </p:cNvPr>
            <p:cNvSpPr>
              <a:spLocks noChangeArrowheads="1"/>
            </p:cNvSpPr>
            <p:nvPr/>
          </p:nvSpPr>
          <p:spPr bwMode="auto">
            <a:xfrm>
              <a:off x="3600" y="3153"/>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6" name="AutoShape 162">
              <a:extLst>
                <a:ext uri="{FF2B5EF4-FFF2-40B4-BE49-F238E27FC236}">
                  <a16:creationId xmlns:a16="http://schemas.microsoft.com/office/drawing/2014/main" id="{94596DFD-B38D-289C-3B87-311C66820131}"/>
                </a:ext>
              </a:extLst>
            </p:cNvPr>
            <p:cNvSpPr>
              <a:spLocks noChangeArrowheads="1"/>
            </p:cNvSpPr>
            <p:nvPr/>
          </p:nvSpPr>
          <p:spPr bwMode="auto">
            <a:xfrm>
              <a:off x="3744" y="3201"/>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grpSp>
      <p:pic>
        <p:nvPicPr>
          <p:cNvPr id="6" name="Picture 5">
            <a:extLst>
              <a:ext uri="{FF2B5EF4-FFF2-40B4-BE49-F238E27FC236}">
                <a16:creationId xmlns:a16="http://schemas.microsoft.com/office/drawing/2014/main" id="{E4F6A514-160B-65D5-61CA-C635580F5B0F}"/>
              </a:ext>
            </a:extLst>
          </p:cNvPr>
          <p:cNvPicPr>
            <a:picLocks noChangeAspect="1"/>
          </p:cNvPicPr>
          <p:nvPr/>
        </p:nvPicPr>
        <p:blipFill>
          <a:blip r:embed="rId4"/>
          <a:srcRect l="30953" t="7027" r="25555" b="9275"/>
          <a:stretch/>
        </p:blipFill>
        <p:spPr>
          <a:xfrm>
            <a:off x="4107867" y="842488"/>
            <a:ext cx="858542" cy="1203765"/>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5174"/>
                                        </p:tgtEl>
                                        <p:attrNameLst>
                                          <p:attrName>style.visibility</p:attrName>
                                        </p:attrNameLst>
                                      </p:cBhvr>
                                      <p:to>
                                        <p:strVal val="visible"/>
                                      </p:to>
                                    </p:set>
                                    <p:animEffect transition="in" filter="barn(outVertical)">
                                      <p:cBhvr>
                                        <p:cTn id="7" dur="500"/>
                                        <p:tgtEl>
                                          <p:spTgt spid="13517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5171"/>
                                        </p:tgtEl>
                                        <p:attrNameLst>
                                          <p:attrName>style.visibility</p:attrName>
                                        </p:attrNameLst>
                                      </p:cBhvr>
                                      <p:to>
                                        <p:strVal val="visible"/>
                                      </p:to>
                                    </p:set>
                                    <p:animEffect transition="in" filter="wipe(down)">
                                      <p:cBhvr>
                                        <p:cTn id="11" dur="500"/>
                                        <p:tgtEl>
                                          <p:spTgt spid="135171"/>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35197"/>
                                        </p:tgtEl>
                                        <p:attrNameLst>
                                          <p:attrName>style.visibility</p:attrName>
                                        </p:attrNameLst>
                                      </p:cBhvr>
                                      <p:to>
                                        <p:strVal val="visible"/>
                                      </p:to>
                                    </p:set>
                                    <p:animEffect transition="in" filter="wipe(left)">
                                      <p:cBhvr>
                                        <p:cTn id="36" dur="500"/>
                                        <p:tgtEl>
                                          <p:spTgt spid="13519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35193"/>
                                        </p:tgtEl>
                                        <p:attrNameLst>
                                          <p:attrName>style.visibility</p:attrName>
                                        </p:attrNameLst>
                                      </p:cBhvr>
                                      <p:to>
                                        <p:strVal val="visible"/>
                                      </p:to>
                                    </p:set>
                                    <p:animEffect transition="in" filter="wipe(left)">
                                      <p:cBhvr>
                                        <p:cTn id="41" dur="500"/>
                                        <p:tgtEl>
                                          <p:spTgt spid="135193"/>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37" fill="hold" nodeType="clickEffect">
                                  <p:stCondLst>
                                    <p:cond delay="0"/>
                                  </p:stCondLst>
                                  <p:childTnLst>
                                    <p:set>
                                      <p:cBhvr>
                                        <p:cTn id="45" dur="1" fill="hold">
                                          <p:stCondLst>
                                            <p:cond delay="0"/>
                                          </p:stCondLst>
                                        </p:cTn>
                                        <p:tgtEl>
                                          <p:spTgt spid="135188"/>
                                        </p:tgtEl>
                                        <p:attrNameLst>
                                          <p:attrName>style.visibility</p:attrName>
                                        </p:attrNameLst>
                                      </p:cBhvr>
                                      <p:to>
                                        <p:strVal val="visible"/>
                                      </p:to>
                                    </p:set>
                                    <p:animEffect transition="in" filter="barn(outVertical)">
                                      <p:cBhvr>
                                        <p:cTn id="46" dur="500"/>
                                        <p:tgtEl>
                                          <p:spTgt spid="135188"/>
                                        </p:tgtEl>
                                      </p:cBhvr>
                                    </p:animEffect>
                                  </p:childTnLst>
                                </p:cTn>
                              </p:par>
                            </p:childTnLst>
                          </p:cTn>
                        </p:par>
                        <p:par>
                          <p:cTn id="47" fill="hold">
                            <p:stCondLst>
                              <p:cond delay="500"/>
                            </p:stCondLst>
                            <p:childTnLst>
                              <p:par>
                                <p:cTn id="48" presetID="22" presetClass="entr" presetSubtype="4" fill="hold" grpId="0" nodeType="afterEffect">
                                  <p:stCondLst>
                                    <p:cond delay="0"/>
                                  </p:stCondLst>
                                  <p:childTnLst>
                                    <p:set>
                                      <p:cBhvr>
                                        <p:cTn id="49" dur="1" fill="hold">
                                          <p:stCondLst>
                                            <p:cond delay="0"/>
                                          </p:stCondLst>
                                        </p:cTn>
                                        <p:tgtEl>
                                          <p:spTgt spid="135190"/>
                                        </p:tgtEl>
                                        <p:attrNameLst>
                                          <p:attrName>style.visibility</p:attrName>
                                        </p:attrNameLst>
                                      </p:cBhvr>
                                      <p:to>
                                        <p:strVal val="visible"/>
                                      </p:to>
                                    </p:set>
                                    <p:animEffect transition="in" filter="wipe(down)">
                                      <p:cBhvr>
                                        <p:cTn id="50" dur="500"/>
                                        <p:tgtEl>
                                          <p:spTgt spid="135190"/>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37" fill="hold" nodeType="clickEffect">
                                  <p:stCondLst>
                                    <p:cond delay="0"/>
                                  </p:stCondLst>
                                  <p:childTnLst>
                                    <p:set>
                                      <p:cBhvr>
                                        <p:cTn id="54" dur="1" fill="hold">
                                          <p:stCondLst>
                                            <p:cond delay="0"/>
                                          </p:stCondLst>
                                        </p:cTn>
                                        <p:tgtEl>
                                          <p:spTgt spid="135191"/>
                                        </p:tgtEl>
                                        <p:attrNameLst>
                                          <p:attrName>style.visibility</p:attrName>
                                        </p:attrNameLst>
                                      </p:cBhvr>
                                      <p:to>
                                        <p:strVal val="visible"/>
                                      </p:to>
                                    </p:set>
                                    <p:animEffect transition="in" filter="barn(outVertical)">
                                      <p:cBhvr>
                                        <p:cTn id="55" dur="500"/>
                                        <p:tgtEl>
                                          <p:spTgt spid="135191"/>
                                        </p:tgtEl>
                                      </p:cBhvr>
                                    </p:animEffect>
                                  </p:childTnLst>
                                </p:cTn>
                              </p:par>
                            </p:childTnLst>
                          </p:cTn>
                        </p:par>
                        <p:par>
                          <p:cTn id="56" fill="hold">
                            <p:stCondLst>
                              <p:cond delay="500"/>
                            </p:stCondLst>
                            <p:childTnLst>
                              <p:par>
                                <p:cTn id="57" presetID="22" presetClass="entr" presetSubtype="4" fill="hold" grpId="0" nodeType="afterEffect">
                                  <p:stCondLst>
                                    <p:cond delay="0"/>
                                  </p:stCondLst>
                                  <p:childTnLst>
                                    <p:set>
                                      <p:cBhvr>
                                        <p:cTn id="58" dur="1" fill="hold">
                                          <p:stCondLst>
                                            <p:cond delay="0"/>
                                          </p:stCondLst>
                                        </p:cTn>
                                        <p:tgtEl>
                                          <p:spTgt spid="135170"/>
                                        </p:tgtEl>
                                        <p:attrNameLst>
                                          <p:attrName>style.visibility</p:attrName>
                                        </p:attrNameLst>
                                      </p:cBhvr>
                                      <p:to>
                                        <p:strVal val="visible"/>
                                      </p:to>
                                    </p:set>
                                    <p:animEffect transition="in" filter="wipe(down)">
                                      <p:cBhvr>
                                        <p:cTn id="59" dur="500"/>
                                        <p:tgtEl>
                                          <p:spTgt spid="13517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135198"/>
                                        </p:tgtEl>
                                        <p:attrNameLst>
                                          <p:attrName>style.visibility</p:attrName>
                                        </p:attrNameLst>
                                      </p:cBhvr>
                                      <p:to>
                                        <p:strVal val="visible"/>
                                      </p:to>
                                    </p:set>
                                    <p:animEffect transition="in" filter="wipe(down)">
                                      <p:cBhvr>
                                        <p:cTn id="64" dur="500"/>
                                        <p:tgtEl>
                                          <p:spTgt spid="13519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35189"/>
                                        </p:tgtEl>
                                        <p:attrNameLst>
                                          <p:attrName>style.visibility</p:attrName>
                                        </p:attrNameLst>
                                      </p:cBhvr>
                                      <p:to>
                                        <p:strVal val="visible"/>
                                      </p:to>
                                    </p:set>
                                    <p:animEffect transition="in" filter="wipe(left)">
                                      <p:cBhvr>
                                        <p:cTn id="69" dur="500"/>
                                        <p:tgtEl>
                                          <p:spTgt spid="135189"/>
                                        </p:tgtEl>
                                      </p:cBhvr>
                                    </p:animEffect>
                                  </p:childTnLst>
                                </p:cTn>
                              </p:par>
                            </p:childTnLst>
                          </p:cTn>
                        </p:par>
                        <p:par>
                          <p:cTn id="70" fill="hold">
                            <p:stCondLst>
                              <p:cond delay="500"/>
                            </p:stCondLst>
                            <p:childTnLst>
                              <p:par>
                                <p:cTn id="71" presetID="22" presetClass="entr" presetSubtype="4" fill="hold" grpId="0" nodeType="afterEffect">
                                  <p:stCondLst>
                                    <p:cond delay="0"/>
                                  </p:stCondLst>
                                  <p:childTnLst>
                                    <p:set>
                                      <p:cBhvr>
                                        <p:cTn id="72" dur="1" fill="hold">
                                          <p:stCondLst>
                                            <p:cond delay="0"/>
                                          </p:stCondLst>
                                        </p:cTn>
                                        <p:tgtEl>
                                          <p:spTgt spid="135194"/>
                                        </p:tgtEl>
                                        <p:attrNameLst>
                                          <p:attrName>style.visibility</p:attrName>
                                        </p:attrNameLst>
                                      </p:cBhvr>
                                      <p:to>
                                        <p:strVal val="visible"/>
                                      </p:to>
                                    </p:set>
                                    <p:animEffect transition="in" filter="wipe(down)">
                                      <p:cBhvr>
                                        <p:cTn id="73" dur="500"/>
                                        <p:tgtEl>
                                          <p:spTgt spid="13519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135192"/>
                                        </p:tgtEl>
                                        <p:attrNameLst>
                                          <p:attrName>style.visibility</p:attrName>
                                        </p:attrNameLst>
                                      </p:cBhvr>
                                      <p:to>
                                        <p:strVal val="visible"/>
                                      </p:to>
                                    </p:set>
                                    <p:animEffect transition="in" filter="wipe(down)">
                                      <p:cBhvr>
                                        <p:cTn id="78" dur="500"/>
                                        <p:tgtEl>
                                          <p:spTgt spid="135192"/>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fade">
                                      <p:cBhvr>
                                        <p:cTn id="83" dur="500"/>
                                        <p:tgtEl>
                                          <p:spTgt spid="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animBg="1"/>
      <p:bldP spid="135171" grpId="0" animBg="1"/>
      <p:bldP spid="135174" grpId="0" animBg="1"/>
      <p:bldP spid="135190" grpId="0" animBg="1"/>
      <p:bldP spid="13519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EBF3DE4-E82E-8DC7-4FBB-021C68BDA080}"/>
            </a:ext>
          </a:extLst>
        </p:cNvPr>
        <p:cNvGrpSpPr/>
        <p:nvPr/>
      </p:nvGrpSpPr>
      <p:grpSpPr>
        <a:xfrm>
          <a:off x="0" y="0"/>
          <a:ext cx="0" cy="0"/>
          <a:chOff x="0" y="0"/>
          <a:chExt cx="0" cy="0"/>
        </a:xfrm>
      </p:grpSpPr>
      <p:sp>
        <p:nvSpPr>
          <p:cNvPr id="115714" name="Rectangle 2">
            <a:extLst>
              <a:ext uri="{FF2B5EF4-FFF2-40B4-BE49-F238E27FC236}">
                <a16:creationId xmlns:a16="http://schemas.microsoft.com/office/drawing/2014/main" id="{4CCA5FA3-9F57-B5D2-2433-413B8D178F05}"/>
              </a:ext>
            </a:extLst>
          </p:cNvPr>
          <p:cNvSpPr>
            <a:spLocks noGrp="1" noChangeArrowheads="1"/>
          </p:cNvSpPr>
          <p:nvPr>
            <p:ph type="title"/>
          </p:nvPr>
        </p:nvSpPr>
        <p:spPr/>
        <p:txBody>
          <a:bodyPr/>
          <a:lstStyle/>
          <a:p>
            <a:pPr eaLnBrk="1" hangingPunct="1"/>
            <a:r>
              <a:rPr lang="en-GB" altLang="en-US" dirty="0"/>
              <a:t>Israel’s Sight Restored?</a:t>
            </a:r>
          </a:p>
        </p:txBody>
      </p:sp>
      <p:sp>
        <p:nvSpPr>
          <p:cNvPr id="1673219" name="Rectangle 3">
            <a:extLst>
              <a:ext uri="{FF2B5EF4-FFF2-40B4-BE49-F238E27FC236}">
                <a16:creationId xmlns:a16="http://schemas.microsoft.com/office/drawing/2014/main" id="{C5D34217-55D8-58D4-111A-F5644B6E95C5}"/>
              </a:ext>
            </a:extLst>
          </p:cNvPr>
          <p:cNvSpPr>
            <a:spLocks noGrp="1" noChangeArrowheads="1"/>
          </p:cNvSpPr>
          <p:nvPr>
            <p:ph type="body" idx="1"/>
          </p:nvPr>
        </p:nvSpPr>
        <p:spPr>
          <a:xfrm>
            <a:off x="381000" y="1219200"/>
            <a:ext cx="8610600" cy="2133600"/>
          </a:xfrm>
        </p:spPr>
        <p:txBody>
          <a:bodyPr/>
          <a:lstStyle/>
          <a:p>
            <a:pPr eaLnBrk="1" hangingPunct="1">
              <a:buFontTx/>
              <a:buNone/>
            </a:pPr>
            <a:r>
              <a:rPr lang="en-GB" altLang="en-US"/>
              <a:t>If we now ask:</a:t>
            </a:r>
          </a:p>
          <a:p>
            <a:pPr eaLnBrk="1" hangingPunct="1">
              <a:buFontTx/>
              <a:buNone/>
            </a:pPr>
            <a:r>
              <a:rPr lang="en-GB" altLang="en-US"/>
              <a:t>When will Israel’s blindness be removed?</a:t>
            </a:r>
          </a:p>
          <a:p>
            <a:pPr eaLnBrk="1" hangingPunct="1">
              <a:buFontTx/>
              <a:buNone/>
            </a:pPr>
            <a:endParaRPr lang="en-GB" altLang="en-US"/>
          </a:p>
          <a:p>
            <a:pPr eaLnBrk="1" hangingPunct="1">
              <a:buFontTx/>
              <a:buNone/>
            </a:pPr>
            <a:endParaRPr lang="en-GB" altLang="en-US"/>
          </a:p>
          <a:p>
            <a:pPr eaLnBrk="1" hangingPunct="1">
              <a:buFontTx/>
              <a:buNone/>
            </a:pPr>
            <a:endParaRPr lang="en-GB" altLang="en-US"/>
          </a:p>
        </p:txBody>
      </p:sp>
    </p:spTree>
    <p:extLst>
      <p:ext uri="{BB962C8B-B14F-4D97-AF65-F5344CB8AC3E}">
        <p14:creationId xmlns:p14="http://schemas.microsoft.com/office/powerpoint/2010/main" val="227736244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73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732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321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1C246-159B-3BFB-976B-C483B537D5B1}"/>
            </a:ext>
          </a:extLst>
        </p:cNvPr>
        <p:cNvGrpSpPr/>
        <p:nvPr/>
      </p:nvGrpSpPr>
      <p:grpSpPr>
        <a:xfrm>
          <a:off x="0" y="0"/>
          <a:ext cx="0" cy="0"/>
          <a:chOff x="0" y="0"/>
          <a:chExt cx="0" cy="0"/>
        </a:xfrm>
      </p:grpSpPr>
      <p:sp>
        <p:nvSpPr>
          <p:cNvPr id="116738" name="Rectangle 2">
            <a:extLst>
              <a:ext uri="{FF2B5EF4-FFF2-40B4-BE49-F238E27FC236}">
                <a16:creationId xmlns:a16="http://schemas.microsoft.com/office/drawing/2014/main" id="{2608FFCE-C473-C3AA-ECE1-8C0E3AF7DD39}"/>
              </a:ext>
            </a:extLst>
          </p:cNvPr>
          <p:cNvSpPr>
            <a:spLocks noChangeArrowheads="1"/>
          </p:cNvSpPr>
          <p:nvPr/>
        </p:nvSpPr>
        <p:spPr bwMode="auto">
          <a:xfrm>
            <a:off x="568325" y="1346200"/>
            <a:ext cx="8001000" cy="20828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116739" name="Group 3">
            <a:extLst>
              <a:ext uri="{FF2B5EF4-FFF2-40B4-BE49-F238E27FC236}">
                <a16:creationId xmlns:a16="http://schemas.microsoft.com/office/drawing/2014/main" id="{970EC233-7101-2430-C7E4-648E1259D020}"/>
              </a:ext>
            </a:extLst>
          </p:cNvPr>
          <p:cNvGrpSpPr>
            <a:grpSpLocks/>
          </p:cNvGrpSpPr>
          <p:nvPr/>
        </p:nvGrpSpPr>
        <p:grpSpPr bwMode="auto">
          <a:xfrm>
            <a:off x="31750" y="3036888"/>
            <a:ext cx="9036050" cy="773112"/>
            <a:chOff x="20" y="3065"/>
            <a:chExt cx="5692" cy="487"/>
          </a:xfrm>
        </p:grpSpPr>
        <p:sp>
          <p:nvSpPr>
            <p:cNvPr id="116750" name="Oval 4">
              <a:extLst>
                <a:ext uri="{FF2B5EF4-FFF2-40B4-BE49-F238E27FC236}">
                  <a16:creationId xmlns:a16="http://schemas.microsoft.com/office/drawing/2014/main" id="{4A7700A4-A324-7524-FD94-6B49A4136D84}"/>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1" name="Oval 5">
              <a:extLst>
                <a:ext uri="{FF2B5EF4-FFF2-40B4-BE49-F238E27FC236}">
                  <a16:creationId xmlns:a16="http://schemas.microsoft.com/office/drawing/2014/main" id="{D1B66E83-1F3B-0D34-522D-D6D12E589424}"/>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2" name="Rectangle 6">
              <a:extLst>
                <a:ext uri="{FF2B5EF4-FFF2-40B4-BE49-F238E27FC236}">
                  <a16:creationId xmlns:a16="http://schemas.microsoft.com/office/drawing/2014/main" id="{6568FB97-8905-8862-ABAD-ED5976B5EE43}"/>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3" name="Rectangle 7">
              <a:extLst>
                <a:ext uri="{FF2B5EF4-FFF2-40B4-BE49-F238E27FC236}">
                  <a16:creationId xmlns:a16="http://schemas.microsoft.com/office/drawing/2014/main" id="{B109FB16-2853-DFCF-B8E2-83667CD3CC39}"/>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54" name="Rectangle 8">
              <a:extLst>
                <a:ext uri="{FF2B5EF4-FFF2-40B4-BE49-F238E27FC236}">
                  <a16:creationId xmlns:a16="http://schemas.microsoft.com/office/drawing/2014/main" id="{A0D4F814-F9D2-3891-4173-383D71B4A916}"/>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116740" name="Group 9">
            <a:extLst>
              <a:ext uri="{FF2B5EF4-FFF2-40B4-BE49-F238E27FC236}">
                <a16:creationId xmlns:a16="http://schemas.microsoft.com/office/drawing/2014/main" id="{DE666729-CCC4-E002-8FF9-A4BAE466C79A}"/>
              </a:ext>
            </a:extLst>
          </p:cNvPr>
          <p:cNvGrpSpPr>
            <a:grpSpLocks/>
          </p:cNvGrpSpPr>
          <p:nvPr/>
        </p:nvGrpSpPr>
        <p:grpSpPr bwMode="auto">
          <a:xfrm>
            <a:off x="31750" y="1066800"/>
            <a:ext cx="9036050" cy="773113"/>
            <a:chOff x="20" y="96"/>
            <a:chExt cx="5692" cy="487"/>
          </a:xfrm>
        </p:grpSpPr>
        <p:sp>
          <p:nvSpPr>
            <p:cNvPr id="116745" name="Oval 10">
              <a:extLst>
                <a:ext uri="{FF2B5EF4-FFF2-40B4-BE49-F238E27FC236}">
                  <a16:creationId xmlns:a16="http://schemas.microsoft.com/office/drawing/2014/main" id="{34109A41-A996-699E-6BA2-0773168D22E0}"/>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6" name="Oval 11">
              <a:extLst>
                <a:ext uri="{FF2B5EF4-FFF2-40B4-BE49-F238E27FC236}">
                  <a16:creationId xmlns:a16="http://schemas.microsoft.com/office/drawing/2014/main" id="{FAD53B0A-D865-E359-0412-55E3F0CB69F5}"/>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7" name="Rectangle 12">
              <a:extLst>
                <a:ext uri="{FF2B5EF4-FFF2-40B4-BE49-F238E27FC236}">
                  <a16:creationId xmlns:a16="http://schemas.microsoft.com/office/drawing/2014/main" id="{6AFFE406-AFCC-4B4A-537E-7AE517A5D611}"/>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8" name="Rectangle 13">
              <a:extLst>
                <a:ext uri="{FF2B5EF4-FFF2-40B4-BE49-F238E27FC236}">
                  <a16:creationId xmlns:a16="http://schemas.microsoft.com/office/drawing/2014/main" id="{B765C6D7-8007-F626-3375-8B5C16F7228E}"/>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6749" name="Rectangle 14">
              <a:extLst>
                <a:ext uri="{FF2B5EF4-FFF2-40B4-BE49-F238E27FC236}">
                  <a16:creationId xmlns:a16="http://schemas.microsoft.com/office/drawing/2014/main" id="{2D61DF8C-BC9B-3675-0D67-65CDD7532C4B}"/>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116741" name="Text Box 15">
            <a:extLst>
              <a:ext uri="{FF2B5EF4-FFF2-40B4-BE49-F238E27FC236}">
                <a16:creationId xmlns:a16="http://schemas.microsoft.com/office/drawing/2014/main" id="{64DA6366-3237-9B43-511C-EA3EA696035D}"/>
              </a:ext>
            </a:extLst>
          </p:cNvPr>
          <p:cNvSpPr txBox="1">
            <a:spLocks noChangeArrowheads="1"/>
          </p:cNvSpPr>
          <p:nvPr/>
        </p:nvSpPr>
        <p:spPr bwMode="auto">
          <a:xfrm>
            <a:off x="685800" y="1698625"/>
            <a:ext cx="784860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15</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I will go and return to my place, till they acknowledge their offence, and seek my face: in their affliction they will seek me early.</a:t>
            </a:r>
          </a:p>
        </p:txBody>
      </p:sp>
      <p:sp>
        <p:nvSpPr>
          <p:cNvPr id="116742" name="Rectangle 16">
            <a:extLst>
              <a:ext uri="{FF2B5EF4-FFF2-40B4-BE49-F238E27FC236}">
                <a16:creationId xmlns:a16="http://schemas.microsoft.com/office/drawing/2014/main" id="{C32056E9-9EFA-70CC-93AB-8D4C27838586}"/>
              </a:ext>
            </a:extLst>
          </p:cNvPr>
          <p:cNvSpPr>
            <a:spLocks noGrp="1" noChangeArrowheads="1"/>
          </p:cNvSpPr>
          <p:nvPr>
            <p:ph type="title" idx="4294967295"/>
          </p:nvPr>
        </p:nvSpPr>
        <p:spPr/>
        <p:txBody>
          <a:bodyPr/>
          <a:lstStyle/>
          <a:p>
            <a:pPr eaLnBrk="1" hangingPunct="1"/>
            <a:r>
              <a:rPr lang="en-GB" altLang="en-US" dirty="0"/>
              <a:t>Israel’s Sight Restored?</a:t>
            </a:r>
          </a:p>
        </p:txBody>
      </p:sp>
      <p:sp>
        <p:nvSpPr>
          <p:cNvPr id="116743" name="Text Box 17">
            <a:extLst>
              <a:ext uri="{FF2B5EF4-FFF2-40B4-BE49-F238E27FC236}">
                <a16:creationId xmlns:a16="http://schemas.microsoft.com/office/drawing/2014/main" id="{D3AEEFB0-85D6-7B87-448D-5CECF76D2A7C}"/>
              </a:ext>
            </a:extLst>
          </p:cNvPr>
          <p:cNvSpPr txBox="1">
            <a:spLocks noChangeArrowheads="1"/>
          </p:cNvSpPr>
          <p:nvPr/>
        </p:nvSpPr>
        <p:spPr bwMode="auto">
          <a:xfrm>
            <a:off x="4648200" y="3189288"/>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Hosea 5:15</a:t>
            </a:r>
          </a:p>
        </p:txBody>
      </p:sp>
      <p:sp>
        <p:nvSpPr>
          <p:cNvPr id="116744" name="Rectangle 18">
            <a:extLst>
              <a:ext uri="{FF2B5EF4-FFF2-40B4-BE49-F238E27FC236}">
                <a16:creationId xmlns:a16="http://schemas.microsoft.com/office/drawing/2014/main" id="{FD059C28-3E36-3B86-E2CF-B2E45D3852C4}"/>
              </a:ext>
            </a:extLst>
          </p:cNvPr>
          <p:cNvSpPr>
            <a:spLocks noGrp="1" noChangeArrowheads="1"/>
          </p:cNvSpPr>
          <p:nvPr>
            <p:ph type="body" idx="4294967295"/>
          </p:nvPr>
        </p:nvSpPr>
        <p:spPr>
          <a:xfrm>
            <a:off x="533400" y="3962400"/>
            <a:ext cx="7772400" cy="1447800"/>
          </a:xfrm>
        </p:spPr>
        <p:txBody>
          <a:bodyPr/>
          <a:lstStyle/>
          <a:p>
            <a:pPr eaLnBrk="1" hangingPunct="1"/>
            <a:r>
              <a:rPr lang="en-GB" altLang="en-US"/>
              <a:t>Israel’s affliction will occur from the mid-point of the Tribulation onwards</a:t>
            </a:r>
          </a:p>
        </p:txBody>
      </p:sp>
    </p:spTree>
    <p:extLst>
      <p:ext uri="{BB962C8B-B14F-4D97-AF65-F5344CB8AC3E}">
        <p14:creationId xmlns:p14="http://schemas.microsoft.com/office/powerpoint/2010/main" val="55274331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1B281-432E-9544-5416-F31A171200D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93D4F36-E8A2-C911-565E-42CE4D8946E0}"/>
              </a:ext>
            </a:extLst>
          </p:cNvPr>
          <p:cNvPicPr>
            <a:picLocks noChangeAspect="1"/>
          </p:cNvPicPr>
          <p:nvPr/>
        </p:nvPicPr>
        <p:blipFill>
          <a:blip r:embed="rId3"/>
          <a:srcRect l="41984" t="10117" r="22967" b="14774"/>
          <a:stretch/>
        </p:blipFill>
        <p:spPr>
          <a:xfrm>
            <a:off x="5405268" y="893457"/>
            <a:ext cx="1038940" cy="1531519"/>
          </a:xfrm>
          <a:prstGeom prst="rect">
            <a:avLst/>
          </a:prstGeom>
        </p:spPr>
      </p:pic>
      <p:sp>
        <p:nvSpPr>
          <p:cNvPr id="135170" name="Line 2">
            <a:extLst>
              <a:ext uri="{FF2B5EF4-FFF2-40B4-BE49-F238E27FC236}">
                <a16:creationId xmlns:a16="http://schemas.microsoft.com/office/drawing/2014/main" id="{5C57EE1D-95A0-A0C4-2904-1D4F2F784528}"/>
              </a:ext>
            </a:extLst>
          </p:cNvPr>
          <p:cNvSpPr>
            <a:spLocks noChangeShapeType="1"/>
          </p:cNvSpPr>
          <p:nvPr/>
        </p:nvSpPr>
        <p:spPr bwMode="auto">
          <a:xfrm flipV="1">
            <a:off x="4572000" y="1219200"/>
            <a:ext cx="0" cy="403860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1" name="Line 3">
            <a:extLst>
              <a:ext uri="{FF2B5EF4-FFF2-40B4-BE49-F238E27FC236}">
                <a16:creationId xmlns:a16="http://schemas.microsoft.com/office/drawing/2014/main" id="{6A70E2E2-A881-E981-3F87-74866B0F1862}"/>
              </a:ext>
            </a:extLst>
          </p:cNvPr>
          <p:cNvSpPr>
            <a:spLocks noChangeShapeType="1"/>
          </p:cNvSpPr>
          <p:nvPr/>
        </p:nvSpPr>
        <p:spPr bwMode="auto">
          <a:xfrm flipV="1">
            <a:off x="4495800" y="2514600"/>
            <a:ext cx="0" cy="3810000"/>
          </a:xfrm>
          <a:prstGeom prst="line">
            <a:avLst/>
          </a:prstGeom>
          <a:noFill/>
          <a:ln w="952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2" name="Rectangle 4">
            <a:extLst>
              <a:ext uri="{FF2B5EF4-FFF2-40B4-BE49-F238E27FC236}">
                <a16:creationId xmlns:a16="http://schemas.microsoft.com/office/drawing/2014/main" id="{E4A8FA49-0512-EAD1-F1D3-31BDE42E9BB4}"/>
              </a:ext>
            </a:extLst>
          </p:cNvPr>
          <p:cNvSpPr>
            <a:spLocks noChangeArrowheads="1"/>
          </p:cNvSpPr>
          <p:nvPr/>
        </p:nvSpPr>
        <p:spPr bwMode="auto">
          <a:xfrm>
            <a:off x="1905000" y="166688"/>
            <a:ext cx="5334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r>
              <a:rPr lang="en-US" altLang="en-US" sz="4800">
                <a:solidFill>
                  <a:srgbClr val="FFFF00"/>
                </a:solidFill>
                <a:latin typeface="Arial" panose="020B0604020202020204" pitchFamily="34" charset="0"/>
              </a:rPr>
              <a:t>The Tribulation</a:t>
            </a:r>
            <a:endParaRPr lang="en-US" altLang="en-US" sz="3200">
              <a:solidFill>
                <a:srgbClr val="FFFF00"/>
              </a:solidFill>
              <a:latin typeface="Arial" panose="020B0604020202020204" pitchFamily="34" charset="0"/>
            </a:endParaRPr>
          </a:p>
        </p:txBody>
      </p:sp>
      <p:sp>
        <p:nvSpPr>
          <p:cNvPr id="135173" name="Line 5">
            <a:extLst>
              <a:ext uri="{FF2B5EF4-FFF2-40B4-BE49-F238E27FC236}">
                <a16:creationId xmlns:a16="http://schemas.microsoft.com/office/drawing/2014/main" id="{15FE91A5-6A88-A1BE-10C2-850E5DEA5F21}"/>
              </a:ext>
            </a:extLst>
          </p:cNvPr>
          <p:cNvSpPr>
            <a:spLocks noChangeShapeType="1"/>
          </p:cNvSpPr>
          <p:nvPr/>
        </p:nvSpPr>
        <p:spPr bwMode="auto">
          <a:xfrm>
            <a:off x="4343400" y="6324600"/>
            <a:ext cx="41910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4" name="Line 6">
            <a:extLst>
              <a:ext uri="{FF2B5EF4-FFF2-40B4-BE49-F238E27FC236}">
                <a16:creationId xmlns:a16="http://schemas.microsoft.com/office/drawing/2014/main" id="{09287FFB-96BB-15D7-A251-DA550738553E}"/>
              </a:ext>
            </a:extLst>
          </p:cNvPr>
          <p:cNvSpPr>
            <a:spLocks noChangeShapeType="1"/>
          </p:cNvSpPr>
          <p:nvPr/>
        </p:nvSpPr>
        <p:spPr bwMode="auto">
          <a:xfrm rot="10800000">
            <a:off x="533400" y="6324600"/>
            <a:ext cx="39624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5" name="Text Box 7">
            <a:extLst>
              <a:ext uri="{FF2B5EF4-FFF2-40B4-BE49-F238E27FC236}">
                <a16:creationId xmlns:a16="http://schemas.microsoft.com/office/drawing/2014/main" id="{437CBD68-CD26-661F-25A9-316CB9997DAF}"/>
              </a:ext>
            </a:extLst>
          </p:cNvPr>
          <p:cNvSpPr txBox="1">
            <a:spLocks noChangeArrowheads="1"/>
          </p:cNvSpPr>
          <p:nvPr/>
        </p:nvSpPr>
        <p:spPr bwMode="auto">
          <a:xfrm>
            <a:off x="3810000" y="6356350"/>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7 Years</a:t>
            </a:r>
          </a:p>
        </p:txBody>
      </p:sp>
      <p:grpSp>
        <p:nvGrpSpPr>
          <p:cNvPr id="4" name="Group 3">
            <a:extLst>
              <a:ext uri="{FF2B5EF4-FFF2-40B4-BE49-F238E27FC236}">
                <a16:creationId xmlns:a16="http://schemas.microsoft.com/office/drawing/2014/main" id="{FB72A477-9008-91A9-BF6A-001EC98F758B}"/>
              </a:ext>
            </a:extLst>
          </p:cNvPr>
          <p:cNvGrpSpPr/>
          <p:nvPr/>
        </p:nvGrpSpPr>
        <p:grpSpPr>
          <a:xfrm>
            <a:off x="609600" y="1828800"/>
            <a:ext cx="3810000" cy="762000"/>
            <a:chOff x="609600" y="1828800"/>
            <a:chExt cx="3810000" cy="762000"/>
          </a:xfrm>
        </p:grpSpPr>
        <p:sp>
          <p:nvSpPr>
            <p:cNvPr id="135176" name="Line 8">
              <a:extLst>
                <a:ext uri="{FF2B5EF4-FFF2-40B4-BE49-F238E27FC236}">
                  <a16:creationId xmlns:a16="http://schemas.microsoft.com/office/drawing/2014/main" id="{393A409B-E136-A65F-20F7-882621074970}"/>
                </a:ext>
              </a:extLst>
            </p:cNvPr>
            <p:cNvSpPr>
              <a:spLocks noChangeShapeType="1"/>
            </p:cNvSpPr>
            <p:nvPr/>
          </p:nvSpPr>
          <p:spPr bwMode="auto">
            <a:xfrm>
              <a:off x="1447800" y="2514600"/>
              <a:ext cx="29718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7" name="Line 9">
              <a:extLst>
                <a:ext uri="{FF2B5EF4-FFF2-40B4-BE49-F238E27FC236}">
                  <a16:creationId xmlns:a16="http://schemas.microsoft.com/office/drawing/2014/main" id="{DDA1535F-D168-CDAF-8479-49B2BD7F2989}"/>
                </a:ext>
              </a:extLst>
            </p:cNvPr>
            <p:cNvSpPr>
              <a:spLocks noChangeShapeType="1"/>
            </p:cNvSpPr>
            <p:nvPr/>
          </p:nvSpPr>
          <p:spPr bwMode="auto">
            <a:xfrm rot="10800000">
              <a:off x="609600" y="2514600"/>
              <a:ext cx="32004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0" name="Text Box 12">
              <a:extLst>
                <a:ext uri="{FF2B5EF4-FFF2-40B4-BE49-F238E27FC236}">
                  <a16:creationId xmlns:a16="http://schemas.microsoft.com/office/drawing/2014/main" id="{3AE7083F-BCC3-7643-4A01-6E7E099637EC}"/>
                </a:ext>
              </a:extLst>
            </p:cNvPr>
            <p:cNvSpPr txBox="1">
              <a:spLocks noChangeArrowheads="1"/>
            </p:cNvSpPr>
            <p:nvPr/>
          </p:nvSpPr>
          <p:spPr bwMode="auto">
            <a:xfrm>
              <a:off x="1676400" y="2133600"/>
              <a:ext cx="165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3 ½  Years</a:t>
              </a:r>
            </a:p>
          </p:txBody>
        </p:sp>
        <p:sp>
          <p:nvSpPr>
            <p:cNvPr id="135182" name="Text Box 14">
              <a:extLst>
                <a:ext uri="{FF2B5EF4-FFF2-40B4-BE49-F238E27FC236}">
                  <a16:creationId xmlns:a16="http://schemas.microsoft.com/office/drawing/2014/main" id="{1BF87A3D-093A-961D-D3AE-DE93DEBB9EE5}"/>
                </a:ext>
              </a:extLst>
            </p:cNvPr>
            <p:cNvSpPr txBox="1">
              <a:spLocks noChangeArrowheads="1"/>
            </p:cNvSpPr>
            <p:nvPr/>
          </p:nvSpPr>
          <p:spPr bwMode="auto">
            <a:xfrm>
              <a:off x="685800" y="1828800"/>
              <a:ext cx="3694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dirty="0">
                  <a:solidFill>
                    <a:schemeClr val="bg1"/>
                  </a:solidFill>
                  <a:latin typeface="Arial" panose="020B0604020202020204" pitchFamily="34" charset="0"/>
                </a:rPr>
                <a:t>The Beginning of Sorrows</a:t>
              </a:r>
            </a:p>
          </p:txBody>
        </p:sp>
      </p:grpSp>
      <p:grpSp>
        <p:nvGrpSpPr>
          <p:cNvPr id="5" name="Group 4">
            <a:extLst>
              <a:ext uri="{FF2B5EF4-FFF2-40B4-BE49-F238E27FC236}">
                <a16:creationId xmlns:a16="http://schemas.microsoft.com/office/drawing/2014/main" id="{51194F4A-F5FF-4A20-0013-53C47C7F121A}"/>
              </a:ext>
            </a:extLst>
          </p:cNvPr>
          <p:cNvGrpSpPr/>
          <p:nvPr/>
        </p:nvGrpSpPr>
        <p:grpSpPr>
          <a:xfrm>
            <a:off x="4648200" y="1828800"/>
            <a:ext cx="3886200" cy="762000"/>
            <a:chOff x="4648200" y="1828800"/>
            <a:chExt cx="3886200" cy="762000"/>
          </a:xfrm>
        </p:grpSpPr>
        <p:sp>
          <p:nvSpPr>
            <p:cNvPr id="135178" name="Line 10">
              <a:extLst>
                <a:ext uri="{FF2B5EF4-FFF2-40B4-BE49-F238E27FC236}">
                  <a16:creationId xmlns:a16="http://schemas.microsoft.com/office/drawing/2014/main" id="{FDFCAF75-2E4C-E899-55E6-200C6D1E6C5C}"/>
                </a:ext>
              </a:extLst>
            </p:cNvPr>
            <p:cNvSpPr>
              <a:spLocks noChangeShapeType="1"/>
            </p:cNvSpPr>
            <p:nvPr/>
          </p:nvSpPr>
          <p:spPr bwMode="auto">
            <a:xfrm>
              <a:off x="5562600" y="2514600"/>
              <a:ext cx="29718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79" name="Line 11">
              <a:extLst>
                <a:ext uri="{FF2B5EF4-FFF2-40B4-BE49-F238E27FC236}">
                  <a16:creationId xmlns:a16="http://schemas.microsoft.com/office/drawing/2014/main" id="{3B450C44-CA7D-EECC-728F-DC2324F1070A}"/>
                </a:ext>
              </a:extLst>
            </p:cNvPr>
            <p:cNvSpPr>
              <a:spLocks noChangeShapeType="1"/>
            </p:cNvSpPr>
            <p:nvPr/>
          </p:nvSpPr>
          <p:spPr bwMode="auto">
            <a:xfrm rot="10800000">
              <a:off x="4648200" y="2514600"/>
              <a:ext cx="3276600" cy="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1" name="Text Box 13">
              <a:extLst>
                <a:ext uri="{FF2B5EF4-FFF2-40B4-BE49-F238E27FC236}">
                  <a16:creationId xmlns:a16="http://schemas.microsoft.com/office/drawing/2014/main" id="{6300734E-423B-97DA-07AB-7FCE45A6EF21}"/>
                </a:ext>
              </a:extLst>
            </p:cNvPr>
            <p:cNvSpPr txBox="1">
              <a:spLocks noChangeArrowheads="1"/>
            </p:cNvSpPr>
            <p:nvPr/>
          </p:nvSpPr>
          <p:spPr bwMode="auto">
            <a:xfrm>
              <a:off x="5715000" y="2133600"/>
              <a:ext cx="165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3 ½  Years</a:t>
              </a:r>
            </a:p>
          </p:txBody>
        </p:sp>
        <p:sp>
          <p:nvSpPr>
            <p:cNvPr id="135183" name="Text Box 15">
              <a:extLst>
                <a:ext uri="{FF2B5EF4-FFF2-40B4-BE49-F238E27FC236}">
                  <a16:creationId xmlns:a16="http://schemas.microsoft.com/office/drawing/2014/main" id="{3308B6DD-BF5D-7103-097C-6C540225D59F}"/>
                </a:ext>
              </a:extLst>
            </p:cNvPr>
            <p:cNvSpPr txBox="1">
              <a:spLocks noChangeArrowheads="1"/>
            </p:cNvSpPr>
            <p:nvPr/>
          </p:nvSpPr>
          <p:spPr bwMode="auto">
            <a:xfrm>
              <a:off x="4953000" y="1828800"/>
              <a:ext cx="306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r>
                <a:rPr lang="en-GB" altLang="en-US">
                  <a:solidFill>
                    <a:schemeClr val="bg1"/>
                  </a:solidFill>
                  <a:latin typeface="Arial" panose="020B0604020202020204" pitchFamily="34" charset="0"/>
                </a:rPr>
                <a:t>The Great Tribulation</a:t>
              </a:r>
            </a:p>
          </p:txBody>
        </p:sp>
      </p:grpSp>
      <p:grpSp>
        <p:nvGrpSpPr>
          <p:cNvPr id="2" name="Group 1">
            <a:extLst>
              <a:ext uri="{FF2B5EF4-FFF2-40B4-BE49-F238E27FC236}">
                <a16:creationId xmlns:a16="http://schemas.microsoft.com/office/drawing/2014/main" id="{660F31C2-BE84-5354-855C-8CB98101FC5C}"/>
              </a:ext>
            </a:extLst>
          </p:cNvPr>
          <p:cNvGrpSpPr/>
          <p:nvPr/>
        </p:nvGrpSpPr>
        <p:grpSpPr>
          <a:xfrm>
            <a:off x="304800" y="457200"/>
            <a:ext cx="2133600" cy="1981200"/>
            <a:chOff x="304800" y="457200"/>
            <a:chExt cx="2133600" cy="1981200"/>
          </a:xfrm>
        </p:grpSpPr>
        <p:sp>
          <p:nvSpPr>
            <p:cNvPr id="135184" name="Line 16">
              <a:extLst>
                <a:ext uri="{FF2B5EF4-FFF2-40B4-BE49-F238E27FC236}">
                  <a16:creationId xmlns:a16="http://schemas.microsoft.com/office/drawing/2014/main" id="{AE2B6DDC-D229-2018-797E-56E0F2C10E7E}"/>
                </a:ext>
              </a:extLst>
            </p:cNvPr>
            <p:cNvSpPr>
              <a:spLocks noChangeShapeType="1"/>
            </p:cNvSpPr>
            <p:nvPr/>
          </p:nvSpPr>
          <p:spPr bwMode="auto">
            <a:xfrm flipV="1">
              <a:off x="304800" y="1066800"/>
              <a:ext cx="304800" cy="137160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5" name="Text Box 17">
              <a:extLst>
                <a:ext uri="{FF2B5EF4-FFF2-40B4-BE49-F238E27FC236}">
                  <a16:creationId xmlns:a16="http://schemas.microsoft.com/office/drawing/2014/main" id="{02C5EAB9-F5B5-10C5-DE66-4AF0C518C694}"/>
                </a:ext>
              </a:extLst>
            </p:cNvPr>
            <p:cNvSpPr txBox="1">
              <a:spLocks noChangeArrowheads="1"/>
            </p:cNvSpPr>
            <p:nvPr/>
          </p:nvSpPr>
          <p:spPr bwMode="auto">
            <a:xfrm>
              <a:off x="685800" y="4572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GB" altLang="en-US">
                  <a:solidFill>
                    <a:srgbClr val="FFFF00"/>
                  </a:solidFill>
                  <a:latin typeface="Arial" panose="020B0604020202020204" pitchFamily="34" charset="0"/>
                </a:rPr>
                <a:t>Church Raptured</a:t>
              </a:r>
            </a:p>
          </p:txBody>
        </p:sp>
      </p:grpSp>
      <p:grpSp>
        <p:nvGrpSpPr>
          <p:cNvPr id="3" name="Group 2">
            <a:extLst>
              <a:ext uri="{FF2B5EF4-FFF2-40B4-BE49-F238E27FC236}">
                <a16:creationId xmlns:a16="http://schemas.microsoft.com/office/drawing/2014/main" id="{33BDF9EE-FEAB-7D19-0715-2FDA1BF47A69}"/>
              </a:ext>
            </a:extLst>
          </p:cNvPr>
          <p:cNvGrpSpPr/>
          <p:nvPr/>
        </p:nvGrpSpPr>
        <p:grpSpPr>
          <a:xfrm>
            <a:off x="7010400" y="381000"/>
            <a:ext cx="1752600" cy="1905000"/>
            <a:chOff x="7010400" y="381000"/>
            <a:chExt cx="1752600" cy="1905000"/>
          </a:xfrm>
        </p:grpSpPr>
        <p:sp>
          <p:nvSpPr>
            <p:cNvPr id="135186" name="Line 18">
              <a:extLst>
                <a:ext uri="{FF2B5EF4-FFF2-40B4-BE49-F238E27FC236}">
                  <a16:creationId xmlns:a16="http://schemas.microsoft.com/office/drawing/2014/main" id="{C8ADC1B1-03A9-C34C-AABC-B70162F45250}"/>
                </a:ext>
              </a:extLst>
            </p:cNvPr>
            <p:cNvSpPr>
              <a:spLocks noChangeShapeType="1"/>
            </p:cNvSpPr>
            <p:nvPr/>
          </p:nvSpPr>
          <p:spPr bwMode="auto">
            <a:xfrm>
              <a:off x="8305800" y="914400"/>
              <a:ext cx="304800" cy="137160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87" name="Text Box 19">
              <a:extLst>
                <a:ext uri="{FF2B5EF4-FFF2-40B4-BE49-F238E27FC236}">
                  <a16:creationId xmlns:a16="http://schemas.microsoft.com/office/drawing/2014/main" id="{E6829470-B9FE-6731-BC61-1F0AF23D0FE1}"/>
                </a:ext>
              </a:extLst>
            </p:cNvPr>
            <p:cNvSpPr txBox="1">
              <a:spLocks noChangeArrowheads="1"/>
            </p:cNvSpPr>
            <p:nvPr/>
          </p:nvSpPr>
          <p:spPr bwMode="auto">
            <a:xfrm>
              <a:off x="7010400" y="3810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GB" altLang="en-US" dirty="0">
                  <a:solidFill>
                    <a:srgbClr val="FFFF00"/>
                  </a:solidFill>
                  <a:latin typeface="Arial" panose="020B0604020202020204" pitchFamily="34" charset="0"/>
                </a:rPr>
                <a:t>Second Coming </a:t>
              </a:r>
            </a:p>
          </p:txBody>
        </p:sp>
      </p:grpSp>
      <p:grpSp>
        <p:nvGrpSpPr>
          <p:cNvPr id="135188" name="Group 20">
            <a:extLst>
              <a:ext uri="{FF2B5EF4-FFF2-40B4-BE49-F238E27FC236}">
                <a16:creationId xmlns:a16="http://schemas.microsoft.com/office/drawing/2014/main" id="{9B4E53BE-BA28-F816-9BB3-1E9B5F6F7AB5}"/>
              </a:ext>
            </a:extLst>
          </p:cNvPr>
          <p:cNvGrpSpPr>
            <a:grpSpLocks/>
          </p:cNvGrpSpPr>
          <p:nvPr/>
        </p:nvGrpSpPr>
        <p:grpSpPr bwMode="auto">
          <a:xfrm>
            <a:off x="533400" y="4343400"/>
            <a:ext cx="3962400" cy="457200"/>
            <a:chOff x="336" y="2736"/>
            <a:chExt cx="2496" cy="288"/>
          </a:xfrm>
        </p:grpSpPr>
        <p:sp>
          <p:nvSpPr>
            <p:cNvPr id="135328" name="Line 21">
              <a:extLst>
                <a:ext uri="{FF2B5EF4-FFF2-40B4-BE49-F238E27FC236}">
                  <a16:creationId xmlns:a16="http://schemas.microsoft.com/office/drawing/2014/main" id="{A8941019-2093-9173-C0EF-9A499FB9590C}"/>
                </a:ext>
              </a:extLst>
            </p:cNvPr>
            <p:cNvSpPr>
              <a:spLocks noChangeShapeType="1"/>
            </p:cNvSpPr>
            <p:nvPr/>
          </p:nvSpPr>
          <p:spPr bwMode="auto">
            <a:xfrm>
              <a:off x="912" y="2976"/>
              <a:ext cx="192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329" name="Line 22">
              <a:extLst>
                <a:ext uri="{FF2B5EF4-FFF2-40B4-BE49-F238E27FC236}">
                  <a16:creationId xmlns:a16="http://schemas.microsoft.com/office/drawing/2014/main" id="{85B93F47-A435-AC14-4FD7-F89D74910920}"/>
                </a:ext>
              </a:extLst>
            </p:cNvPr>
            <p:cNvSpPr>
              <a:spLocks noChangeShapeType="1"/>
            </p:cNvSpPr>
            <p:nvPr/>
          </p:nvSpPr>
          <p:spPr bwMode="auto">
            <a:xfrm rot="10800000" flipV="1">
              <a:off x="336" y="2976"/>
              <a:ext cx="206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9543" name="Text Box 23">
              <a:extLst>
                <a:ext uri="{FF2B5EF4-FFF2-40B4-BE49-F238E27FC236}">
                  <a16:creationId xmlns:a16="http://schemas.microsoft.com/office/drawing/2014/main" id="{429DC537-7056-DADF-6C13-F9AB7ABFC3AE}"/>
                </a:ext>
              </a:extLst>
            </p:cNvPr>
            <p:cNvSpPr txBox="1">
              <a:spLocks noChangeArrowheads="1"/>
            </p:cNvSpPr>
            <p:nvPr/>
          </p:nvSpPr>
          <p:spPr bwMode="auto">
            <a:xfrm>
              <a:off x="672" y="2736"/>
              <a:ext cx="18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dirty="0">
                  <a:solidFill>
                    <a:srgbClr val="FF0000"/>
                  </a:solidFill>
                  <a:effectLst>
                    <a:outerShdw blurRad="38100" dist="38100" dir="2700000" algn="tl">
                      <a:srgbClr val="000000"/>
                    </a:outerShdw>
                  </a:effectLst>
                  <a:latin typeface="Arial" charset="0"/>
                </a:rPr>
                <a:t>The Two Witnesses</a:t>
              </a:r>
            </a:p>
          </p:txBody>
        </p:sp>
      </p:grpSp>
      <p:grpSp>
        <p:nvGrpSpPr>
          <p:cNvPr id="135189" name="Group 24">
            <a:extLst>
              <a:ext uri="{FF2B5EF4-FFF2-40B4-BE49-F238E27FC236}">
                <a16:creationId xmlns:a16="http://schemas.microsoft.com/office/drawing/2014/main" id="{BAE86456-14B6-8CBE-6C71-3751910E381C}"/>
              </a:ext>
            </a:extLst>
          </p:cNvPr>
          <p:cNvGrpSpPr>
            <a:grpSpLocks/>
          </p:cNvGrpSpPr>
          <p:nvPr/>
        </p:nvGrpSpPr>
        <p:grpSpPr bwMode="auto">
          <a:xfrm>
            <a:off x="533400" y="5486400"/>
            <a:ext cx="5791200" cy="457200"/>
            <a:chOff x="336" y="3456"/>
            <a:chExt cx="3648" cy="288"/>
          </a:xfrm>
        </p:grpSpPr>
        <p:sp>
          <p:nvSpPr>
            <p:cNvPr id="135325" name="Line 25">
              <a:extLst>
                <a:ext uri="{FF2B5EF4-FFF2-40B4-BE49-F238E27FC236}">
                  <a16:creationId xmlns:a16="http://schemas.microsoft.com/office/drawing/2014/main" id="{FA4DD9A2-F98F-7864-E7AA-5371FAFAB2B5}"/>
                </a:ext>
              </a:extLst>
            </p:cNvPr>
            <p:cNvSpPr>
              <a:spLocks noChangeShapeType="1"/>
            </p:cNvSpPr>
            <p:nvPr/>
          </p:nvSpPr>
          <p:spPr bwMode="auto">
            <a:xfrm>
              <a:off x="2400" y="3696"/>
              <a:ext cx="1584" cy="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326" name="Line 26">
              <a:extLst>
                <a:ext uri="{FF2B5EF4-FFF2-40B4-BE49-F238E27FC236}">
                  <a16:creationId xmlns:a16="http://schemas.microsoft.com/office/drawing/2014/main" id="{22B03FBE-381F-F61F-3A82-739ED1A4C8A8}"/>
                </a:ext>
              </a:extLst>
            </p:cNvPr>
            <p:cNvSpPr>
              <a:spLocks noChangeShapeType="1"/>
            </p:cNvSpPr>
            <p:nvPr/>
          </p:nvSpPr>
          <p:spPr bwMode="auto">
            <a:xfrm rot="10800000">
              <a:off x="336" y="3696"/>
              <a:ext cx="2064" cy="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9547" name="Text Box 27">
              <a:extLst>
                <a:ext uri="{FF2B5EF4-FFF2-40B4-BE49-F238E27FC236}">
                  <a16:creationId xmlns:a16="http://schemas.microsoft.com/office/drawing/2014/main" id="{C43253AB-D9CB-CF14-9EF3-1A2CA4F5226C}"/>
                </a:ext>
              </a:extLst>
            </p:cNvPr>
            <p:cNvSpPr txBox="1">
              <a:spLocks noChangeArrowheads="1"/>
            </p:cNvSpPr>
            <p:nvPr/>
          </p:nvSpPr>
          <p:spPr bwMode="auto">
            <a:xfrm>
              <a:off x="1248" y="3456"/>
              <a:ext cx="22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dirty="0">
                  <a:solidFill>
                    <a:srgbClr val="00FF00"/>
                  </a:solidFill>
                  <a:effectLst>
                    <a:outerShdw blurRad="38100" dist="38100" dir="2700000" algn="tl">
                      <a:srgbClr val="000000"/>
                    </a:outerShdw>
                  </a:effectLst>
                  <a:latin typeface="Arial" charset="0"/>
                </a:rPr>
                <a:t>The Tribulation Martyrs</a:t>
              </a:r>
              <a:r>
                <a:rPr lang="en-GB" dirty="0">
                  <a:solidFill>
                    <a:srgbClr val="FF0000"/>
                  </a:solidFill>
                  <a:effectLst>
                    <a:outerShdw blurRad="38100" dist="38100" dir="2700000" algn="tl">
                      <a:srgbClr val="000000"/>
                    </a:outerShdw>
                  </a:effectLst>
                  <a:latin typeface="Arial" charset="0"/>
                </a:rPr>
                <a:t> </a:t>
              </a:r>
            </a:p>
          </p:txBody>
        </p:sp>
      </p:grpSp>
      <p:sp>
        <p:nvSpPr>
          <p:cNvPr id="135190" name="Line 28">
            <a:extLst>
              <a:ext uri="{FF2B5EF4-FFF2-40B4-BE49-F238E27FC236}">
                <a16:creationId xmlns:a16="http://schemas.microsoft.com/office/drawing/2014/main" id="{71F393A2-92B4-CED0-2F41-04DFF7C2D2F8}"/>
              </a:ext>
            </a:extLst>
          </p:cNvPr>
          <p:cNvSpPr>
            <a:spLocks noChangeShapeType="1"/>
          </p:cNvSpPr>
          <p:nvPr/>
        </p:nvSpPr>
        <p:spPr bwMode="auto">
          <a:xfrm flipV="1">
            <a:off x="4495800" y="1143000"/>
            <a:ext cx="0" cy="350520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35191" name="Group 29">
            <a:extLst>
              <a:ext uri="{FF2B5EF4-FFF2-40B4-BE49-F238E27FC236}">
                <a16:creationId xmlns:a16="http://schemas.microsoft.com/office/drawing/2014/main" id="{50A8F301-04E6-6870-FD12-E9309041B6C8}"/>
              </a:ext>
            </a:extLst>
          </p:cNvPr>
          <p:cNvGrpSpPr>
            <a:grpSpLocks/>
          </p:cNvGrpSpPr>
          <p:nvPr/>
        </p:nvGrpSpPr>
        <p:grpSpPr bwMode="auto">
          <a:xfrm>
            <a:off x="1295400" y="4876800"/>
            <a:ext cx="3200400" cy="457200"/>
            <a:chOff x="336" y="3072"/>
            <a:chExt cx="3168" cy="288"/>
          </a:xfrm>
        </p:grpSpPr>
        <p:sp>
          <p:nvSpPr>
            <p:cNvPr id="135322" name="Line 30">
              <a:extLst>
                <a:ext uri="{FF2B5EF4-FFF2-40B4-BE49-F238E27FC236}">
                  <a16:creationId xmlns:a16="http://schemas.microsoft.com/office/drawing/2014/main" id="{605E96C4-1A46-1F80-CCBF-1F913A2EC28F}"/>
                </a:ext>
              </a:extLst>
            </p:cNvPr>
            <p:cNvSpPr>
              <a:spLocks noChangeShapeType="1"/>
            </p:cNvSpPr>
            <p:nvPr/>
          </p:nvSpPr>
          <p:spPr bwMode="auto">
            <a:xfrm>
              <a:off x="1632" y="3312"/>
              <a:ext cx="1872"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323" name="Line 31">
              <a:extLst>
                <a:ext uri="{FF2B5EF4-FFF2-40B4-BE49-F238E27FC236}">
                  <a16:creationId xmlns:a16="http://schemas.microsoft.com/office/drawing/2014/main" id="{21E15DF4-4184-D231-F25C-EEA3270E13B9}"/>
                </a:ext>
              </a:extLst>
            </p:cNvPr>
            <p:cNvSpPr>
              <a:spLocks noChangeShapeType="1"/>
            </p:cNvSpPr>
            <p:nvPr/>
          </p:nvSpPr>
          <p:spPr bwMode="auto">
            <a:xfrm rot="10800000">
              <a:off x="336" y="3312"/>
              <a:ext cx="2064" cy="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9552" name="Text Box 32">
              <a:extLst>
                <a:ext uri="{FF2B5EF4-FFF2-40B4-BE49-F238E27FC236}">
                  <a16:creationId xmlns:a16="http://schemas.microsoft.com/office/drawing/2014/main" id="{BAC52AB8-A58C-B221-0B22-12F8FFC7ECB3}"/>
                </a:ext>
              </a:extLst>
            </p:cNvPr>
            <p:cNvSpPr txBox="1">
              <a:spLocks noChangeArrowheads="1"/>
            </p:cNvSpPr>
            <p:nvPr/>
          </p:nvSpPr>
          <p:spPr bwMode="auto">
            <a:xfrm>
              <a:off x="481" y="3072"/>
              <a:ext cx="29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dirty="0">
                  <a:solidFill>
                    <a:schemeClr val="hlink"/>
                  </a:solidFill>
                  <a:effectLst>
                    <a:outerShdw blurRad="38100" dist="38100" dir="2700000" algn="tl">
                      <a:srgbClr val="000000"/>
                    </a:outerShdw>
                  </a:effectLst>
                  <a:latin typeface="Arial" charset="0"/>
                </a:rPr>
                <a:t>The 144,000 Jews</a:t>
              </a:r>
            </a:p>
          </p:txBody>
        </p:sp>
      </p:grpSp>
      <p:grpSp>
        <p:nvGrpSpPr>
          <p:cNvPr id="135192" name="Group 33">
            <a:extLst>
              <a:ext uri="{FF2B5EF4-FFF2-40B4-BE49-F238E27FC236}">
                <a16:creationId xmlns:a16="http://schemas.microsoft.com/office/drawing/2014/main" id="{ED3C0463-C48C-CBD4-73FC-1214D0DDE2DC}"/>
              </a:ext>
            </a:extLst>
          </p:cNvPr>
          <p:cNvGrpSpPr>
            <a:grpSpLocks/>
          </p:cNvGrpSpPr>
          <p:nvPr/>
        </p:nvGrpSpPr>
        <p:grpSpPr bwMode="auto">
          <a:xfrm>
            <a:off x="6400800" y="5257800"/>
            <a:ext cx="2057400" cy="838200"/>
            <a:chOff x="4032" y="2304"/>
            <a:chExt cx="1296" cy="528"/>
          </a:xfrm>
        </p:grpSpPr>
        <p:grpSp>
          <p:nvGrpSpPr>
            <p:cNvPr id="135264" name="Group 34">
              <a:extLst>
                <a:ext uri="{FF2B5EF4-FFF2-40B4-BE49-F238E27FC236}">
                  <a16:creationId xmlns:a16="http://schemas.microsoft.com/office/drawing/2014/main" id="{1CF90056-0C7E-7D31-9F22-F798D62408F6}"/>
                </a:ext>
              </a:extLst>
            </p:cNvPr>
            <p:cNvGrpSpPr>
              <a:grpSpLocks/>
            </p:cNvGrpSpPr>
            <p:nvPr/>
          </p:nvGrpSpPr>
          <p:grpSpPr bwMode="auto">
            <a:xfrm>
              <a:off x="4032" y="2544"/>
              <a:ext cx="1296" cy="288"/>
              <a:chOff x="3425" y="2064"/>
              <a:chExt cx="1855" cy="334"/>
            </a:xfrm>
          </p:grpSpPr>
          <p:grpSp>
            <p:nvGrpSpPr>
              <p:cNvPr id="135266" name="Group 35">
                <a:extLst>
                  <a:ext uri="{FF2B5EF4-FFF2-40B4-BE49-F238E27FC236}">
                    <a16:creationId xmlns:a16="http://schemas.microsoft.com/office/drawing/2014/main" id="{134B9D0B-B258-9645-BC96-0B7E23AF714B}"/>
                  </a:ext>
                </a:extLst>
              </p:cNvPr>
              <p:cNvGrpSpPr>
                <a:grpSpLocks/>
              </p:cNvGrpSpPr>
              <p:nvPr/>
            </p:nvGrpSpPr>
            <p:grpSpPr bwMode="auto">
              <a:xfrm rot="-1800000">
                <a:off x="3425" y="2064"/>
                <a:ext cx="205" cy="334"/>
                <a:chOff x="1212" y="1755"/>
                <a:chExt cx="580" cy="545"/>
              </a:xfrm>
            </p:grpSpPr>
            <p:grpSp>
              <p:nvGrpSpPr>
                <p:cNvPr id="135315" name="Group 36">
                  <a:extLst>
                    <a:ext uri="{FF2B5EF4-FFF2-40B4-BE49-F238E27FC236}">
                      <a16:creationId xmlns:a16="http://schemas.microsoft.com/office/drawing/2014/main" id="{94306E9E-B50C-36D7-9F92-211BE5937E28}"/>
                    </a:ext>
                  </a:extLst>
                </p:cNvPr>
                <p:cNvGrpSpPr>
                  <a:grpSpLocks/>
                </p:cNvGrpSpPr>
                <p:nvPr/>
              </p:nvGrpSpPr>
              <p:grpSpPr bwMode="auto">
                <a:xfrm rot="1065166">
                  <a:off x="1212" y="1755"/>
                  <a:ext cx="580" cy="401"/>
                  <a:chOff x="1212" y="1755"/>
                  <a:chExt cx="580" cy="401"/>
                </a:xfrm>
              </p:grpSpPr>
              <p:sp>
                <p:nvSpPr>
                  <p:cNvPr id="135317" name="Rectangle 37">
                    <a:extLst>
                      <a:ext uri="{FF2B5EF4-FFF2-40B4-BE49-F238E27FC236}">
                        <a16:creationId xmlns:a16="http://schemas.microsoft.com/office/drawing/2014/main" id="{54671F73-6A66-CE5A-E417-6A6BFE9FEEA1}"/>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8" name="AutoShape 38">
                    <a:extLst>
                      <a:ext uri="{FF2B5EF4-FFF2-40B4-BE49-F238E27FC236}">
                        <a16:creationId xmlns:a16="http://schemas.microsoft.com/office/drawing/2014/main" id="{78530536-D74D-B365-DAA7-BE4129C1B406}"/>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9" name="AutoShape 39">
                    <a:extLst>
                      <a:ext uri="{FF2B5EF4-FFF2-40B4-BE49-F238E27FC236}">
                        <a16:creationId xmlns:a16="http://schemas.microsoft.com/office/drawing/2014/main" id="{B1E4CA9D-502C-7E90-ADDE-8FD972C89C2E}"/>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20" name="Oval 40">
                    <a:extLst>
                      <a:ext uri="{FF2B5EF4-FFF2-40B4-BE49-F238E27FC236}">
                        <a16:creationId xmlns:a16="http://schemas.microsoft.com/office/drawing/2014/main" id="{419B46A7-A617-5D1D-06F9-EE9D22E3E403}"/>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21" name="Oval 41">
                    <a:extLst>
                      <a:ext uri="{FF2B5EF4-FFF2-40B4-BE49-F238E27FC236}">
                        <a16:creationId xmlns:a16="http://schemas.microsoft.com/office/drawing/2014/main" id="{127C09F3-B8F0-4EEC-DF57-5DAE19177DBD}"/>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316" name="Freeform 42">
                  <a:extLst>
                    <a:ext uri="{FF2B5EF4-FFF2-40B4-BE49-F238E27FC236}">
                      <a16:creationId xmlns:a16="http://schemas.microsoft.com/office/drawing/2014/main" id="{C60A0BD6-102B-BF4C-FB45-D3BB510B57C9}"/>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67" name="Group 43">
                <a:extLst>
                  <a:ext uri="{FF2B5EF4-FFF2-40B4-BE49-F238E27FC236}">
                    <a16:creationId xmlns:a16="http://schemas.microsoft.com/office/drawing/2014/main" id="{B9DD9EFA-DE0C-6E60-B677-BEA4223C4D8D}"/>
                  </a:ext>
                </a:extLst>
              </p:cNvPr>
              <p:cNvGrpSpPr>
                <a:grpSpLocks/>
              </p:cNvGrpSpPr>
              <p:nvPr/>
            </p:nvGrpSpPr>
            <p:grpSpPr bwMode="auto">
              <a:xfrm rot="-1800000">
                <a:off x="3700" y="2064"/>
                <a:ext cx="205" cy="334"/>
                <a:chOff x="1212" y="1755"/>
                <a:chExt cx="580" cy="545"/>
              </a:xfrm>
            </p:grpSpPr>
            <p:grpSp>
              <p:nvGrpSpPr>
                <p:cNvPr id="135308" name="Group 44">
                  <a:extLst>
                    <a:ext uri="{FF2B5EF4-FFF2-40B4-BE49-F238E27FC236}">
                      <a16:creationId xmlns:a16="http://schemas.microsoft.com/office/drawing/2014/main" id="{D3D317CD-8447-CC9B-AB55-6ECB712D7C68}"/>
                    </a:ext>
                  </a:extLst>
                </p:cNvPr>
                <p:cNvGrpSpPr>
                  <a:grpSpLocks/>
                </p:cNvGrpSpPr>
                <p:nvPr/>
              </p:nvGrpSpPr>
              <p:grpSpPr bwMode="auto">
                <a:xfrm rot="1065166">
                  <a:off x="1212" y="1755"/>
                  <a:ext cx="580" cy="401"/>
                  <a:chOff x="1212" y="1755"/>
                  <a:chExt cx="580" cy="401"/>
                </a:xfrm>
              </p:grpSpPr>
              <p:sp>
                <p:nvSpPr>
                  <p:cNvPr id="135310" name="Rectangle 45">
                    <a:extLst>
                      <a:ext uri="{FF2B5EF4-FFF2-40B4-BE49-F238E27FC236}">
                        <a16:creationId xmlns:a16="http://schemas.microsoft.com/office/drawing/2014/main" id="{A6CE06A2-2097-DDDC-C6C7-B6597EEE66F8}"/>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1" name="AutoShape 46">
                    <a:extLst>
                      <a:ext uri="{FF2B5EF4-FFF2-40B4-BE49-F238E27FC236}">
                        <a16:creationId xmlns:a16="http://schemas.microsoft.com/office/drawing/2014/main" id="{95D4078C-DBAB-8A54-17A3-C8A4384937E1}"/>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2" name="AutoShape 47">
                    <a:extLst>
                      <a:ext uri="{FF2B5EF4-FFF2-40B4-BE49-F238E27FC236}">
                        <a16:creationId xmlns:a16="http://schemas.microsoft.com/office/drawing/2014/main" id="{1248EBA9-3CB5-EA4D-026C-1DCE21577BA4}"/>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3" name="Oval 48">
                    <a:extLst>
                      <a:ext uri="{FF2B5EF4-FFF2-40B4-BE49-F238E27FC236}">
                        <a16:creationId xmlns:a16="http://schemas.microsoft.com/office/drawing/2014/main" id="{7A981B3C-94E0-6F5E-9AB0-CE07E363C6D8}"/>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14" name="Oval 49">
                    <a:extLst>
                      <a:ext uri="{FF2B5EF4-FFF2-40B4-BE49-F238E27FC236}">
                        <a16:creationId xmlns:a16="http://schemas.microsoft.com/office/drawing/2014/main" id="{6EC7A6E6-2EDC-00EB-FF83-FD55A59E0018}"/>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309" name="Freeform 50">
                  <a:extLst>
                    <a:ext uri="{FF2B5EF4-FFF2-40B4-BE49-F238E27FC236}">
                      <a16:creationId xmlns:a16="http://schemas.microsoft.com/office/drawing/2014/main" id="{CE3E2CD6-EB25-37D7-9F02-333E0C65564C}"/>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68" name="Group 51">
                <a:extLst>
                  <a:ext uri="{FF2B5EF4-FFF2-40B4-BE49-F238E27FC236}">
                    <a16:creationId xmlns:a16="http://schemas.microsoft.com/office/drawing/2014/main" id="{C8B8E5DB-9AB9-98C7-DEA9-88D7127F7206}"/>
                  </a:ext>
                </a:extLst>
              </p:cNvPr>
              <p:cNvGrpSpPr>
                <a:grpSpLocks/>
              </p:cNvGrpSpPr>
              <p:nvPr/>
            </p:nvGrpSpPr>
            <p:grpSpPr bwMode="auto">
              <a:xfrm rot="-1800000">
                <a:off x="3975" y="2064"/>
                <a:ext cx="205" cy="334"/>
                <a:chOff x="1212" y="1755"/>
                <a:chExt cx="580" cy="545"/>
              </a:xfrm>
            </p:grpSpPr>
            <p:grpSp>
              <p:nvGrpSpPr>
                <p:cNvPr id="135301" name="Group 52">
                  <a:extLst>
                    <a:ext uri="{FF2B5EF4-FFF2-40B4-BE49-F238E27FC236}">
                      <a16:creationId xmlns:a16="http://schemas.microsoft.com/office/drawing/2014/main" id="{30A131E1-71C0-45E4-4512-33027F400FB4}"/>
                    </a:ext>
                  </a:extLst>
                </p:cNvPr>
                <p:cNvGrpSpPr>
                  <a:grpSpLocks/>
                </p:cNvGrpSpPr>
                <p:nvPr/>
              </p:nvGrpSpPr>
              <p:grpSpPr bwMode="auto">
                <a:xfrm rot="1065166">
                  <a:off x="1212" y="1755"/>
                  <a:ext cx="580" cy="401"/>
                  <a:chOff x="1212" y="1755"/>
                  <a:chExt cx="580" cy="401"/>
                </a:xfrm>
              </p:grpSpPr>
              <p:sp>
                <p:nvSpPr>
                  <p:cNvPr id="135303" name="Rectangle 53">
                    <a:extLst>
                      <a:ext uri="{FF2B5EF4-FFF2-40B4-BE49-F238E27FC236}">
                        <a16:creationId xmlns:a16="http://schemas.microsoft.com/office/drawing/2014/main" id="{12E47D81-78D5-6C38-5B3C-4AE7DB4392EB}"/>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4" name="AutoShape 54">
                    <a:extLst>
                      <a:ext uri="{FF2B5EF4-FFF2-40B4-BE49-F238E27FC236}">
                        <a16:creationId xmlns:a16="http://schemas.microsoft.com/office/drawing/2014/main" id="{F4F7FD56-FC91-8C81-0AAC-6C5CE0912453}"/>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5" name="AutoShape 55">
                    <a:extLst>
                      <a:ext uri="{FF2B5EF4-FFF2-40B4-BE49-F238E27FC236}">
                        <a16:creationId xmlns:a16="http://schemas.microsoft.com/office/drawing/2014/main" id="{FB588411-4E9E-27F9-6E9B-DADD33AA3422}"/>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6" name="Oval 56">
                    <a:extLst>
                      <a:ext uri="{FF2B5EF4-FFF2-40B4-BE49-F238E27FC236}">
                        <a16:creationId xmlns:a16="http://schemas.microsoft.com/office/drawing/2014/main" id="{6605B044-6BA2-6AB3-4218-B526506CDD18}"/>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7" name="Oval 57">
                    <a:extLst>
                      <a:ext uri="{FF2B5EF4-FFF2-40B4-BE49-F238E27FC236}">
                        <a16:creationId xmlns:a16="http://schemas.microsoft.com/office/drawing/2014/main" id="{31B96AB5-9DBE-8B52-B73A-5EF4DF01DF38}"/>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302" name="Freeform 58">
                  <a:extLst>
                    <a:ext uri="{FF2B5EF4-FFF2-40B4-BE49-F238E27FC236}">
                      <a16:creationId xmlns:a16="http://schemas.microsoft.com/office/drawing/2014/main" id="{645A0E46-1601-37DB-258B-8A74D3D8D32D}"/>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69" name="Group 59">
                <a:extLst>
                  <a:ext uri="{FF2B5EF4-FFF2-40B4-BE49-F238E27FC236}">
                    <a16:creationId xmlns:a16="http://schemas.microsoft.com/office/drawing/2014/main" id="{E7D49E22-0E2E-7C18-DADF-F722C2EB25C8}"/>
                  </a:ext>
                </a:extLst>
              </p:cNvPr>
              <p:cNvGrpSpPr>
                <a:grpSpLocks/>
              </p:cNvGrpSpPr>
              <p:nvPr/>
            </p:nvGrpSpPr>
            <p:grpSpPr bwMode="auto">
              <a:xfrm rot="-1800000">
                <a:off x="4250" y="2064"/>
                <a:ext cx="205" cy="334"/>
                <a:chOff x="1212" y="1755"/>
                <a:chExt cx="580" cy="545"/>
              </a:xfrm>
            </p:grpSpPr>
            <p:grpSp>
              <p:nvGrpSpPr>
                <p:cNvPr id="135294" name="Group 60">
                  <a:extLst>
                    <a:ext uri="{FF2B5EF4-FFF2-40B4-BE49-F238E27FC236}">
                      <a16:creationId xmlns:a16="http://schemas.microsoft.com/office/drawing/2014/main" id="{75A6374D-3020-F04D-6869-A7D47EC1B5B5}"/>
                    </a:ext>
                  </a:extLst>
                </p:cNvPr>
                <p:cNvGrpSpPr>
                  <a:grpSpLocks/>
                </p:cNvGrpSpPr>
                <p:nvPr/>
              </p:nvGrpSpPr>
              <p:grpSpPr bwMode="auto">
                <a:xfrm rot="1065166">
                  <a:off x="1212" y="1755"/>
                  <a:ext cx="580" cy="401"/>
                  <a:chOff x="1212" y="1755"/>
                  <a:chExt cx="580" cy="401"/>
                </a:xfrm>
              </p:grpSpPr>
              <p:sp>
                <p:nvSpPr>
                  <p:cNvPr id="135296" name="Rectangle 61">
                    <a:extLst>
                      <a:ext uri="{FF2B5EF4-FFF2-40B4-BE49-F238E27FC236}">
                        <a16:creationId xmlns:a16="http://schemas.microsoft.com/office/drawing/2014/main" id="{ABDA3E9F-193A-A581-1EC6-2D13D7FB0117}"/>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7" name="AutoShape 62">
                    <a:extLst>
                      <a:ext uri="{FF2B5EF4-FFF2-40B4-BE49-F238E27FC236}">
                        <a16:creationId xmlns:a16="http://schemas.microsoft.com/office/drawing/2014/main" id="{CFD2EDDF-6A20-35C9-92E3-AC5A9BC375D7}"/>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8" name="AutoShape 63">
                    <a:extLst>
                      <a:ext uri="{FF2B5EF4-FFF2-40B4-BE49-F238E27FC236}">
                        <a16:creationId xmlns:a16="http://schemas.microsoft.com/office/drawing/2014/main" id="{EDED8E83-2333-6EAB-F721-1025F47C8641}"/>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9" name="Oval 64">
                    <a:extLst>
                      <a:ext uri="{FF2B5EF4-FFF2-40B4-BE49-F238E27FC236}">
                        <a16:creationId xmlns:a16="http://schemas.microsoft.com/office/drawing/2014/main" id="{63B26FF4-9946-964E-ACA5-30C6460D3D7E}"/>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300" name="Oval 65">
                    <a:extLst>
                      <a:ext uri="{FF2B5EF4-FFF2-40B4-BE49-F238E27FC236}">
                        <a16:creationId xmlns:a16="http://schemas.microsoft.com/office/drawing/2014/main" id="{AD903104-C494-0D47-D96C-826A36D4081A}"/>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95" name="Freeform 66">
                  <a:extLst>
                    <a:ext uri="{FF2B5EF4-FFF2-40B4-BE49-F238E27FC236}">
                      <a16:creationId xmlns:a16="http://schemas.microsoft.com/office/drawing/2014/main" id="{518DAC08-001F-8E46-552C-B7E3E554D72B}"/>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70" name="Group 67">
                <a:extLst>
                  <a:ext uri="{FF2B5EF4-FFF2-40B4-BE49-F238E27FC236}">
                    <a16:creationId xmlns:a16="http://schemas.microsoft.com/office/drawing/2014/main" id="{BE92BF38-F56B-FA88-573A-49C665F23816}"/>
                  </a:ext>
                </a:extLst>
              </p:cNvPr>
              <p:cNvGrpSpPr>
                <a:grpSpLocks/>
              </p:cNvGrpSpPr>
              <p:nvPr/>
            </p:nvGrpSpPr>
            <p:grpSpPr bwMode="auto">
              <a:xfrm rot="-1800000">
                <a:off x="4525" y="2064"/>
                <a:ext cx="205" cy="334"/>
                <a:chOff x="1212" y="1755"/>
                <a:chExt cx="580" cy="545"/>
              </a:xfrm>
            </p:grpSpPr>
            <p:grpSp>
              <p:nvGrpSpPr>
                <p:cNvPr id="135287" name="Group 68">
                  <a:extLst>
                    <a:ext uri="{FF2B5EF4-FFF2-40B4-BE49-F238E27FC236}">
                      <a16:creationId xmlns:a16="http://schemas.microsoft.com/office/drawing/2014/main" id="{485A77C0-86D8-FEC8-28F0-3340F8B9B534}"/>
                    </a:ext>
                  </a:extLst>
                </p:cNvPr>
                <p:cNvGrpSpPr>
                  <a:grpSpLocks/>
                </p:cNvGrpSpPr>
                <p:nvPr/>
              </p:nvGrpSpPr>
              <p:grpSpPr bwMode="auto">
                <a:xfrm rot="1065166">
                  <a:off x="1212" y="1755"/>
                  <a:ext cx="580" cy="401"/>
                  <a:chOff x="1212" y="1755"/>
                  <a:chExt cx="580" cy="401"/>
                </a:xfrm>
              </p:grpSpPr>
              <p:sp>
                <p:nvSpPr>
                  <p:cNvPr id="135289" name="Rectangle 69">
                    <a:extLst>
                      <a:ext uri="{FF2B5EF4-FFF2-40B4-BE49-F238E27FC236}">
                        <a16:creationId xmlns:a16="http://schemas.microsoft.com/office/drawing/2014/main" id="{4186AAB5-B29A-14CA-0E03-6802F0066A31}"/>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0" name="AutoShape 70">
                    <a:extLst>
                      <a:ext uri="{FF2B5EF4-FFF2-40B4-BE49-F238E27FC236}">
                        <a16:creationId xmlns:a16="http://schemas.microsoft.com/office/drawing/2014/main" id="{B4AD07DB-C9EE-97E8-FF8C-2218AE7E2592}"/>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1" name="AutoShape 71">
                    <a:extLst>
                      <a:ext uri="{FF2B5EF4-FFF2-40B4-BE49-F238E27FC236}">
                        <a16:creationId xmlns:a16="http://schemas.microsoft.com/office/drawing/2014/main" id="{2DE53C0F-567E-BFED-A3BC-B065DDB65388}"/>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2" name="Oval 72">
                    <a:extLst>
                      <a:ext uri="{FF2B5EF4-FFF2-40B4-BE49-F238E27FC236}">
                        <a16:creationId xmlns:a16="http://schemas.microsoft.com/office/drawing/2014/main" id="{37EA4BCE-4C9E-EBA4-3E03-4CB4B6FA522A}"/>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93" name="Oval 73">
                    <a:extLst>
                      <a:ext uri="{FF2B5EF4-FFF2-40B4-BE49-F238E27FC236}">
                        <a16:creationId xmlns:a16="http://schemas.microsoft.com/office/drawing/2014/main" id="{113A4210-A1FA-D795-90FF-0CD7EE62A45F}"/>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88" name="Freeform 74">
                  <a:extLst>
                    <a:ext uri="{FF2B5EF4-FFF2-40B4-BE49-F238E27FC236}">
                      <a16:creationId xmlns:a16="http://schemas.microsoft.com/office/drawing/2014/main" id="{97FA5529-54F1-46AE-9C54-BA97ACCC50F3}"/>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71" name="Group 75">
                <a:extLst>
                  <a:ext uri="{FF2B5EF4-FFF2-40B4-BE49-F238E27FC236}">
                    <a16:creationId xmlns:a16="http://schemas.microsoft.com/office/drawing/2014/main" id="{A6968DCF-3AE0-4656-B9C4-313EEA10F4A1}"/>
                  </a:ext>
                </a:extLst>
              </p:cNvPr>
              <p:cNvGrpSpPr>
                <a:grpSpLocks/>
              </p:cNvGrpSpPr>
              <p:nvPr/>
            </p:nvGrpSpPr>
            <p:grpSpPr bwMode="auto">
              <a:xfrm rot="-1800000">
                <a:off x="4800" y="2064"/>
                <a:ext cx="205" cy="334"/>
                <a:chOff x="1212" y="1755"/>
                <a:chExt cx="580" cy="545"/>
              </a:xfrm>
            </p:grpSpPr>
            <p:grpSp>
              <p:nvGrpSpPr>
                <p:cNvPr id="135280" name="Group 76">
                  <a:extLst>
                    <a:ext uri="{FF2B5EF4-FFF2-40B4-BE49-F238E27FC236}">
                      <a16:creationId xmlns:a16="http://schemas.microsoft.com/office/drawing/2014/main" id="{7591C578-445C-FD3D-B416-C683A49F45D7}"/>
                    </a:ext>
                  </a:extLst>
                </p:cNvPr>
                <p:cNvGrpSpPr>
                  <a:grpSpLocks/>
                </p:cNvGrpSpPr>
                <p:nvPr/>
              </p:nvGrpSpPr>
              <p:grpSpPr bwMode="auto">
                <a:xfrm rot="1065166">
                  <a:off x="1212" y="1755"/>
                  <a:ext cx="580" cy="401"/>
                  <a:chOff x="1212" y="1755"/>
                  <a:chExt cx="580" cy="401"/>
                </a:xfrm>
              </p:grpSpPr>
              <p:sp>
                <p:nvSpPr>
                  <p:cNvPr id="135282" name="Rectangle 77">
                    <a:extLst>
                      <a:ext uri="{FF2B5EF4-FFF2-40B4-BE49-F238E27FC236}">
                        <a16:creationId xmlns:a16="http://schemas.microsoft.com/office/drawing/2014/main" id="{50C3C4E8-757C-11C9-7E09-CD3E39B0EC43}"/>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3" name="AutoShape 78">
                    <a:extLst>
                      <a:ext uri="{FF2B5EF4-FFF2-40B4-BE49-F238E27FC236}">
                        <a16:creationId xmlns:a16="http://schemas.microsoft.com/office/drawing/2014/main" id="{2F4EA0AB-9150-99DE-CBED-0B6D3C2F4490}"/>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4" name="AutoShape 79">
                    <a:extLst>
                      <a:ext uri="{FF2B5EF4-FFF2-40B4-BE49-F238E27FC236}">
                        <a16:creationId xmlns:a16="http://schemas.microsoft.com/office/drawing/2014/main" id="{99CD30F6-624D-630E-E942-5412E4CC1269}"/>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5" name="Oval 80">
                    <a:extLst>
                      <a:ext uri="{FF2B5EF4-FFF2-40B4-BE49-F238E27FC236}">
                        <a16:creationId xmlns:a16="http://schemas.microsoft.com/office/drawing/2014/main" id="{BE4602CC-9498-B9B9-002E-16887B5DADB4}"/>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86" name="Oval 81">
                    <a:extLst>
                      <a:ext uri="{FF2B5EF4-FFF2-40B4-BE49-F238E27FC236}">
                        <a16:creationId xmlns:a16="http://schemas.microsoft.com/office/drawing/2014/main" id="{0920C982-6CB6-B7CD-2BE9-C3321C3ADF97}"/>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81" name="Freeform 82">
                  <a:extLst>
                    <a:ext uri="{FF2B5EF4-FFF2-40B4-BE49-F238E27FC236}">
                      <a16:creationId xmlns:a16="http://schemas.microsoft.com/office/drawing/2014/main" id="{CB684A8E-A9E4-42E7-F809-7BD7C04C00C1}"/>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135272" name="Group 83">
                <a:extLst>
                  <a:ext uri="{FF2B5EF4-FFF2-40B4-BE49-F238E27FC236}">
                    <a16:creationId xmlns:a16="http://schemas.microsoft.com/office/drawing/2014/main" id="{9C92D7D3-CD26-EB1E-9D33-E5E38C4EC2EB}"/>
                  </a:ext>
                </a:extLst>
              </p:cNvPr>
              <p:cNvGrpSpPr>
                <a:grpSpLocks/>
              </p:cNvGrpSpPr>
              <p:nvPr/>
            </p:nvGrpSpPr>
            <p:grpSpPr bwMode="auto">
              <a:xfrm rot="-1800000">
                <a:off x="5075" y="2064"/>
                <a:ext cx="205" cy="334"/>
                <a:chOff x="1212" y="1755"/>
                <a:chExt cx="580" cy="545"/>
              </a:xfrm>
            </p:grpSpPr>
            <p:grpSp>
              <p:nvGrpSpPr>
                <p:cNvPr id="135273" name="Group 84">
                  <a:extLst>
                    <a:ext uri="{FF2B5EF4-FFF2-40B4-BE49-F238E27FC236}">
                      <a16:creationId xmlns:a16="http://schemas.microsoft.com/office/drawing/2014/main" id="{FED02873-BA38-FE3D-64A4-B36A40711B8F}"/>
                    </a:ext>
                  </a:extLst>
                </p:cNvPr>
                <p:cNvGrpSpPr>
                  <a:grpSpLocks/>
                </p:cNvGrpSpPr>
                <p:nvPr/>
              </p:nvGrpSpPr>
              <p:grpSpPr bwMode="auto">
                <a:xfrm rot="1065166">
                  <a:off x="1212" y="1755"/>
                  <a:ext cx="580" cy="401"/>
                  <a:chOff x="1212" y="1755"/>
                  <a:chExt cx="580" cy="401"/>
                </a:xfrm>
              </p:grpSpPr>
              <p:sp>
                <p:nvSpPr>
                  <p:cNvPr id="135275" name="Rectangle 85">
                    <a:extLst>
                      <a:ext uri="{FF2B5EF4-FFF2-40B4-BE49-F238E27FC236}">
                        <a16:creationId xmlns:a16="http://schemas.microsoft.com/office/drawing/2014/main" id="{3344C224-DE91-CE4A-ADE1-0999CF995AA5}"/>
                      </a:ext>
                    </a:extLst>
                  </p:cNvPr>
                  <p:cNvSpPr>
                    <a:spLocks noChangeArrowheads="1"/>
                  </p:cNvSpPr>
                  <p:nvPr/>
                </p:nvSpPr>
                <p:spPr bwMode="auto">
                  <a:xfrm>
                    <a:off x="1539" y="1884"/>
                    <a:ext cx="161" cy="152"/>
                  </a:xfrm>
                  <a:prstGeom prst="rect">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6" name="AutoShape 86">
                    <a:extLst>
                      <a:ext uri="{FF2B5EF4-FFF2-40B4-BE49-F238E27FC236}">
                        <a16:creationId xmlns:a16="http://schemas.microsoft.com/office/drawing/2014/main" id="{CB4A8917-61E7-A6E6-C7BA-DDA58E1BA3FA}"/>
                      </a:ext>
                    </a:extLst>
                  </p:cNvPr>
                  <p:cNvSpPr>
                    <a:spLocks noChangeArrowheads="1"/>
                  </p:cNvSpPr>
                  <p:nvPr/>
                </p:nvSpPr>
                <p:spPr bwMode="auto">
                  <a:xfrm rot="4959928">
                    <a:off x="1509" y="1938"/>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7" name="AutoShape 87">
                    <a:extLst>
                      <a:ext uri="{FF2B5EF4-FFF2-40B4-BE49-F238E27FC236}">
                        <a16:creationId xmlns:a16="http://schemas.microsoft.com/office/drawing/2014/main" id="{ACB6056C-8996-40F2-3DCB-05210D069931}"/>
                      </a:ext>
                    </a:extLst>
                  </p:cNvPr>
                  <p:cNvSpPr>
                    <a:spLocks noChangeArrowheads="1"/>
                  </p:cNvSpPr>
                  <p:nvPr/>
                </p:nvSpPr>
                <p:spPr bwMode="auto">
                  <a:xfrm rot="-4825864">
                    <a:off x="1509" y="1719"/>
                    <a:ext cx="123" cy="259"/>
                  </a:xfrm>
                  <a:prstGeom prst="moon">
                    <a:avLst>
                      <a:gd name="adj" fmla="val 78130"/>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8" name="Oval 88">
                    <a:extLst>
                      <a:ext uri="{FF2B5EF4-FFF2-40B4-BE49-F238E27FC236}">
                        <a16:creationId xmlns:a16="http://schemas.microsoft.com/office/drawing/2014/main" id="{49F49F0E-614C-D709-FAAB-E7109133942C}"/>
                      </a:ext>
                    </a:extLst>
                  </p:cNvPr>
                  <p:cNvSpPr>
                    <a:spLocks noChangeArrowheads="1"/>
                  </p:cNvSpPr>
                  <p:nvPr/>
                </p:nvSpPr>
                <p:spPr bwMode="auto">
                  <a:xfrm>
                    <a:off x="1212" y="1755"/>
                    <a:ext cx="365" cy="401"/>
                  </a:xfrm>
                  <a:prstGeom prst="ellipse">
                    <a:avLst/>
                  </a:prstGeom>
                  <a:gradFill rotWithShape="0">
                    <a:gsLst>
                      <a:gs pos="0">
                        <a:srgbClr val="FFFF00"/>
                      </a:gs>
                      <a:gs pos="100000">
                        <a:srgbClr val="FF0000"/>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79" name="Oval 89">
                    <a:extLst>
                      <a:ext uri="{FF2B5EF4-FFF2-40B4-BE49-F238E27FC236}">
                        <a16:creationId xmlns:a16="http://schemas.microsoft.com/office/drawing/2014/main" id="{6CD21CB9-32B6-7D6A-9E26-07F2B3CC17DF}"/>
                      </a:ext>
                    </a:extLst>
                  </p:cNvPr>
                  <p:cNvSpPr>
                    <a:spLocks noChangeArrowheads="1"/>
                  </p:cNvSpPr>
                  <p:nvPr/>
                </p:nvSpPr>
                <p:spPr bwMode="auto">
                  <a:xfrm>
                    <a:off x="1620" y="1809"/>
                    <a:ext cx="172" cy="309"/>
                  </a:xfrm>
                  <a:prstGeom prst="ellipse">
                    <a:avLst/>
                  </a:prstGeom>
                  <a:gradFill rotWithShape="0">
                    <a:gsLst>
                      <a:gs pos="0">
                        <a:srgbClr val="FFFF00"/>
                      </a:gs>
                      <a:gs pos="100000">
                        <a:srgbClr val="FF0000"/>
                      </a:gs>
                    </a:gsLst>
                    <a:lin ang="5400000" scaled="1"/>
                  </a:gradFill>
                  <a:ln w="381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135274" name="Freeform 90">
                  <a:extLst>
                    <a:ext uri="{FF2B5EF4-FFF2-40B4-BE49-F238E27FC236}">
                      <a16:creationId xmlns:a16="http://schemas.microsoft.com/office/drawing/2014/main" id="{7B4278AB-C408-27FA-32C0-784BAD10A4D8}"/>
                    </a:ext>
                  </a:extLst>
                </p:cNvPr>
                <p:cNvSpPr>
                  <a:spLocks/>
                </p:cNvSpPr>
                <p:nvPr/>
              </p:nvSpPr>
              <p:spPr bwMode="auto">
                <a:xfrm>
                  <a:off x="1615" y="2092"/>
                  <a:ext cx="94" cy="208"/>
                </a:xfrm>
                <a:custGeom>
                  <a:avLst/>
                  <a:gdLst>
                    <a:gd name="T0" fmla="*/ 3 w 111"/>
                    <a:gd name="T1" fmla="*/ 20 h 210"/>
                    <a:gd name="T2" fmla="*/ 9 w 111"/>
                    <a:gd name="T3" fmla="*/ 52 h 210"/>
                    <a:gd name="T4" fmla="*/ 13 w 111"/>
                    <a:gd name="T5" fmla="*/ 61 h 210"/>
                    <a:gd name="T6" fmla="*/ 19 w 111"/>
                    <a:gd name="T7" fmla="*/ 91 h 210"/>
                    <a:gd name="T8" fmla="*/ 25 w 111"/>
                    <a:gd name="T9" fmla="*/ 120 h 210"/>
                    <a:gd name="T10" fmla="*/ 31 w 111"/>
                    <a:gd name="T11" fmla="*/ 182 h 210"/>
                    <a:gd name="T12" fmla="*/ 35 w 111"/>
                    <a:gd name="T13" fmla="*/ 200 h 210"/>
                    <a:gd name="T14" fmla="*/ 41 w 111"/>
                    <a:gd name="T15" fmla="*/ 194 h 210"/>
                    <a:gd name="T16" fmla="*/ 45 w 111"/>
                    <a:gd name="T17" fmla="*/ 173 h 210"/>
                    <a:gd name="T18" fmla="*/ 46 w 111"/>
                    <a:gd name="T19" fmla="*/ 157 h 210"/>
                    <a:gd name="T20" fmla="*/ 44 w 111"/>
                    <a:gd name="T21" fmla="*/ 93 h 210"/>
                    <a:gd name="T22" fmla="*/ 40 w 111"/>
                    <a:gd name="T23" fmla="*/ 67 h 210"/>
                    <a:gd name="T24" fmla="*/ 22 w 111"/>
                    <a:gd name="T25" fmla="*/ 35 h 210"/>
                    <a:gd name="T26" fmla="*/ 13 w 111"/>
                    <a:gd name="T27" fmla="*/ 20 h 210"/>
                    <a:gd name="T28" fmla="*/ 0 w 111"/>
                    <a:gd name="T29" fmla="*/ 0 h 210"/>
                    <a:gd name="T30" fmla="*/ 3 w 111"/>
                    <a:gd name="T31" fmla="*/ 20 h 2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10">
                      <a:moveTo>
                        <a:pt x="4" y="20"/>
                      </a:moveTo>
                      <a:cubicBezTo>
                        <a:pt x="7" y="32"/>
                        <a:pt x="13" y="44"/>
                        <a:pt x="21" y="54"/>
                      </a:cubicBezTo>
                      <a:cubicBezTo>
                        <a:pt x="22" y="61"/>
                        <a:pt x="26" y="61"/>
                        <a:pt x="30" y="66"/>
                      </a:cubicBezTo>
                      <a:cubicBezTo>
                        <a:pt x="32" y="77"/>
                        <a:pt x="41" y="86"/>
                        <a:pt x="45" y="96"/>
                      </a:cubicBezTo>
                      <a:cubicBezTo>
                        <a:pt x="47" y="106"/>
                        <a:pt x="52" y="115"/>
                        <a:pt x="57" y="125"/>
                      </a:cubicBezTo>
                      <a:cubicBezTo>
                        <a:pt x="60" y="145"/>
                        <a:pt x="59" y="175"/>
                        <a:pt x="72" y="192"/>
                      </a:cubicBezTo>
                      <a:cubicBezTo>
                        <a:pt x="73" y="198"/>
                        <a:pt x="75" y="205"/>
                        <a:pt x="79" y="210"/>
                      </a:cubicBezTo>
                      <a:cubicBezTo>
                        <a:pt x="85" y="209"/>
                        <a:pt x="88" y="207"/>
                        <a:pt x="93" y="204"/>
                      </a:cubicBezTo>
                      <a:cubicBezTo>
                        <a:pt x="98" y="197"/>
                        <a:pt x="99" y="191"/>
                        <a:pt x="102" y="183"/>
                      </a:cubicBezTo>
                      <a:cubicBezTo>
                        <a:pt x="103" y="177"/>
                        <a:pt x="105" y="173"/>
                        <a:pt x="106" y="167"/>
                      </a:cubicBezTo>
                      <a:cubicBezTo>
                        <a:pt x="106" y="143"/>
                        <a:pt x="111" y="119"/>
                        <a:pt x="100" y="98"/>
                      </a:cubicBezTo>
                      <a:cubicBezTo>
                        <a:pt x="99" y="88"/>
                        <a:pt x="96" y="80"/>
                        <a:pt x="91" y="72"/>
                      </a:cubicBezTo>
                      <a:cubicBezTo>
                        <a:pt x="88" y="56"/>
                        <a:pt x="68" y="38"/>
                        <a:pt x="52" y="35"/>
                      </a:cubicBezTo>
                      <a:cubicBezTo>
                        <a:pt x="44" y="31"/>
                        <a:pt x="37" y="25"/>
                        <a:pt x="30" y="20"/>
                      </a:cubicBezTo>
                      <a:cubicBezTo>
                        <a:pt x="25" y="11"/>
                        <a:pt x="9" y="7"/>
                        <a:pt x="0" y="0"/>
                      </a:cubicBezTo>
                      <a:cubicBezTo>
                        <a:pt x="0" y="4"/>
                        <a:pt x="4" y="32"/>
                        <a:pt x="4" y="20"/>
                      </a:cubicBezTo>
                      <a:close/>
                    </a:path>
                  </a:pathLst>
                </a:custGeom>
                <a:gradFill rotWithShape="0">
                  <a:gsLst>
                    <a:gs pos="0">
                      <a:srgbClr val="FFFF00"/>
                    </a:gs>
                    <a:gs pos="100000">
                      <a:srgbClr val="FF0000"/>
                    </a:gs>
                  </a:gsLst>
                  <a:lin ang="5400000" scaled="1"/>
                </a:gradFill>
                <a:ln w="9525">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sp>
          <p:nvSpPr>
            <p:cNvPr id="619611" name="Text Box 91">
              <a:extLst>
                <a:ext uri="{FF2B5EF4-FFF2-40B4-BE49-F238E27FC236}">
                  <a16:creationId xmlns:a16="http://schemas.microsoft.com/office/drawing/2014/main" id="{D06482EB-45FF-BF3F-67C1-B16E793F2610}"/>
                </a:ext>
              </a:extLst>
            </p:cNvPr>
            <p:cNvSpPr txBox="1">
              <a:spLocks noChangeArrowheads="1"/>
            </p:cNvSpPr>
            <p:nvPr/>
          </p:nvSpPr>
          <p:spPr bwMode="auto">
            <a:xfrm>
              <a:off x="4347" y="2304"/>
              <a:ext cx="6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solidFill>
                    <a:srgbClr val="FF9900"/>
                  </a:solidFill>
                  <a:effectLst>
                    <a:outerShdw blurRad="38100" dist="38100" dir="2700000" algn="tl">
                      <a:srgbClr val="000000"/>
                    </a:outerShdw>
                  </a:effectLst>
                  <a:latin typeface="Arial" charset="0"/>
                </a:rPr>
                <a:t>7 Vials</a:t>
              </a:r>
            </a:p>
          </p:txBody>
        </p:sp>
      </p:grpSp>
      <p:grpSp>
        <p:nvGrpSpPr>
          <p:cNvPr id="135193" name="Group 92">
            <a:extLst>
              <a:ext uri="{FF2B5EF4-FFF2-40B4-BE49-F238E27FC236}">
                <a16:creationId xmlns:a16="http://schemas.microsoft.com/office/drawing/2014/main" id="{9BA68A2A-6648-1C35-ED33-5CCC856B6A07}"/>
              </a:ext>
            </a:extLst>
          </p:cNvPr>
          <p:cNvGrpSpPr>
            <a:grpSpLocks/>
          </p:cNvGrpSpPr>
          <p:nvPr/>
        </p:nvGrpSpPr>
        <p:grpSpPr bwMode="auto">
          <a:xfrm>
            <a:off x="2514600" y="3276600"/>
            <a:ext cx="6019800" cy="762000"/>
            <a:chOff x="1584" y="2064"/>
            <a:chExt cx="3792" cy="480"/>
          </a:xfrm>
        </p:grpSpPr>
        <p:grpSp>
          <p:nvGrpSpPr>
            <p:cNvPr id="135233" name="Group 93">
              <a:extLst>
                <a:ext uri="{FF2B5EF4-FFF2-40B4-BE49-F238E27FC236}">
                  <a16:creationId xmlns:a16="http://schemas.microsoft.com/office/drawing/2014/main" id="{3921B657-4DB9-2EAB-7DC3-3204CF9F7220}"/>
                </a:ext>
              </a:extLst>
            </p:cNvPr>
            <p:cNvGrpSpPr>
              <a:grpSpLocks/>
            </p:cNvGrpSpPr>
            <p:nvPr/>
          </p:nvGrpSpPr>
          <p:grpSpPr bwMode="auto">
            <a:xfrm rot="-2400000">
              <a:off x="1584" y="2439"/>
              <a:ext cx="264" cy="105"/>
              <a:chOff x="600" y="3545"/>
              <a:chExt cx="676" cy="301"/>
            </a:xfrm>
          </p:grpSpPr>
          <p:sp>
            <p:nvSpPr>
              <p:cNvPr id="135261" name="Oval 94">
                <a:extLst>
                  <a:ext uri="{FF2B5EF4-FFF2-40B4-BE49-F238E27FC236}">
                    <a16:creationId xmlns:a16="http://schemas.microsoft.com/office/drawing/2014/main" id="{75C3E7E0-7C6D-D1AA-9AE4-3E8A0457F99C}"/>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62" name="AutoShape 95">
                <a:extLst>
                  <a:ext uri="{FF2B5EF4-FFF2-40B4-BE49-F238E27FC236}">
                    <a16:creationId xmlns:a16="http://schemas.microsoft.com/office/drawing/2014/main" id="{D9C6F6B9-686D-D1FB-AB78-71F7E8D45186}"/>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63" name="Oval 96">
                <a:extLst>
                  <a:ext uri="{FF2B5EF4-FFF2-40B4-BE49-F238E27FC236}">
                    <a16:creationId xmlns:a16="http://schemas.microsoft.com/office/drawing/2014/main" id="{3F89379E-772D-007C-A394-8A9811BCE143}"/>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sp>
          <p:nvSpPr>
            <p:cNvPr id="619617" name="Text Box 97">
              <a:extLst>
                <a:ext uri="{FF2B5EF4-FFF2-40B4-BE49-F238E27FC236}">
                  <a16:creationId xmlns:a16="http://schemas.microsoft.com/office/drawing/2014/main" id="{1EAE0984-D75D-43D3-3868-58EA0F921AD9}"/>
                </a:ext>
              </a:extLst>
            </p:cNvPr>
            <p:cNvSpPr txBox="1">
              <a:spLocks noChangeArrowheads="1"/>
            </p:cNvSpPr>
            <p:nvPr/>
          </p:nvSpPr>
          <p:spPr bwMode="auto">
            <a:xfrm>
              <a:off x="1745" y="2064"/>
              <a:ext cx="10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dirty="0">
                  <a:solidFill>
                    <a:srgbClr val="FFFF00"/>
                  </a:solidFill>
                  <a:effectLst>
                    <a:outerShdw blurRad="38100" dist="38100" dir="2700000" algn="tl">
                      <a:srgbClr val="000000"/>
                    </a:outerShdw>
                  </a:effectLst>
                  <a:latin typeface="Arial" charset="0"/>
                </a:rPr>
                <a:t>6 Trumpets</a:t>
              </a:r>
            </a:p>
          </p:txBody>
        </p:sp>
        <p:sp>
          <p:nvSpPr>
            <p:cNvPr id="619618" name="Text Box 98">
              <a:extLst>
                <a:ext uri="{FF2B5EF4-FFF2-40B4-BE49-F238E27FC236}">
                  <a16:creationId xmlns:a16="http://schemas.microsoft.com/office/drawing/2014/main" id="{4448F00C-8642-2BE5-209F-C3134ECB499D}"/>
                </a:ext>
              </a:extLst>
            </p:cNvPr>
            <p:cNvSpPr txBox="1">
              <a:spLocks noChangeArrowheads="1"/>
            </p:cNvSpPr>
            <p:nvPr/>
          </p:nvSpPr>
          <p:spPr bwMode="auto">
            <a:xfrm>
              <a:off x="2897" y="2064"/>
              <a:ext cx="12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solidFill>
                    <a:srgbClr val="FFFF00"/>
                  </a:solidFill>
                  <a:effectLst>
                    <a:outerShdw blurRad="38100" dist="38100" dir="2700000" algn="tl">
                      <a:srgbClr val="000000"/>
                    </a:outerShdw>
                  </a:effectLst>
                  <a:latin typeface="Arial" charset="0"/>
                </a:rPr>
                <a:t>(7th Trumpet)</a:t>
              </a:r>
            </a:p>
          </p:txBody>
        </p:sp>
        <p:sp>
          <p:nvSpPr>
            <p:cNvPr id="135236" name="Line 99">
              <a:extLst>
                <a:ext uri="{FF2B5EF4-FFF2-40B4-BE49-F238E27FC236}">
                  <a16:creationId xmlns:a16="http://schemas.microsoft.com/office/drawing/2014/main" id="{14F7BD92-233B-FD04-3C5B-1F5CFDEAE811}"/>
                </a:ext>
              </a:extLst>
            </p:cNvPr>
            <p:cNvSpPr>
              <a:spLocks noChangeShapeType="1"/>
            </p:cNvSpPr>
            <p:nvPr/>
          </p:nvSpPr>
          <p:spPr bwMode="auto">
            <a:xfrm>
              <a:off x="4176" y="2208"/>
              <a:ext cx="1200" cy="0"/>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35237" name="Group 100">
              <a:extLst>
                <a:ext uri="{FF2B5EF4-FFF2-40B4-BE49-F238E27FC236}">
                  <a16:creationId xmlns:a16="http://schemas.microsoft.com/office/drawing/2014/main" id="{1FFF82B7-0747-01BE-A31E-B64EFB01A1D8}"/>
                </a:ext>
              </a:extLst>
            </p:cNvPr>
            <p:cNvGrpSpPr>
              <a:grpSpLocks/>
            </p:cNvGrpSpPr>
            <p:nvPr/>
          </p:nvGrpSpPr>
          <p:grpSpPr bwMode="auto">
            <a:xfrm rot="-2400000">
              <a:off x="1776" y="2424"/>
              <a:ext cx="264" cy="105"/>
              <a:chOff x="600" y="3545"/>
              <a:chExt cx="676" cy="301"/>
            </a:xfrm>
          </p:grpSpPr>
          <p:sp>
            <p:nvSpPr>
              <p:cNvPr id="135258" name="Oval 101">
                <a:extLst>
                  <a:ext uri="{FF2B5EF4-FFF2-40B4-BE49-F238E27FC236}">
                    <a16:creationId xmlns:a16="http://schemas.microsoft.com/office/drawing/2014/main" id="{98986B7E-01EB-A5CE-B198-6316D8684B85}"/>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9" name="AutoShape 102">
                <a:extLst>
                  <a:ext uri="{FF2B5EF4-FFF2-40B4-BE49-F238E27FC236}">
                    <a16:creationId xmlns:a16="http://schemas.microsoft.com/office/drawing/2014/main" id="{233FE2CA-E866-B06F-C890-F941C94A52C2}"/>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60" name="Oval 103">
                <a:extLst>
                  <a:ext uri="{FF2B5EF4-FFF2-40B4-BE49-F238E27FC236}">
                    <a16:creationId xmlns:a16="http://schemas.microsoft.com/office/drawing/2014/main" id="{DCB3C115-930C-062C-6B21-C3B75BFB40D5}"/>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38" name="Group 104">
              <a:extLst>
                <a:ext uri="{FF2B5EF4-FFF2-40B4-BE49-F238E27FC236}">
                  <a16:creationId xmlns:a16="http://schemas.microsoft.com/office/drawing/2014/main" id="{E276639E-9734-D009-9EB7-EFF1F67C17B7}"/>
                </a:ext>
              </a:extLst>
            </p:cNvPr>
            <p:cNvGrpSpPr>
              <a:grpSpLocks/>
            </p:cNvGrpSpPr>
            <p:nvPr/>
          </p:nvGrpSpPr>
          <p:grpSpPr bwMode="auto">
            <a:xfrm rot="-2400000">
              <a:off x="1968" y="2415"/>
              <a:ext cx="264" cy="105"/>
              <a:chOff x="600" y="3545"/>
              <a:chExt cx="676" cy="301"/>
            </a:xfrm>
          </p:grpSpPr>
          <p:sp>
            <p:nvSpPr>
              <p:cNvPr id="135255" name="Oval 105">
                <a:extLst>
                  <a:ext uri="{FF2B5EF4-FFF2-40B4-BE49-F238E27FC236}">
                    <a16:creationId xmlns:a16="http://schemas.microsoft.com/office/drawing/2014/main" id="{BCFD21FF-87CC-C21B-0FA1-8A290759622A}"/>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6" name="AutoShape 106">
                <a:extLst>
                  <a:ext uri="{FF2B5EF4-FFF2-40B4-BE49-F238E27FC236}">
                    <a16:creationId xmlns:a16="http://schemas.microsoft.com/office/drawing/2014/main" id="{2B561DCA-6A09-21E3-85E2-AC034B90E55E}"/>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7" name="Oval 107">
                <a:extLst>
                  <a:ext uri="{FF2B5EF4-FFF2-40B4-BE49-F238E27FC236}">
                    <a16:creationId xmlns:a16="http://schemas.microsoft.com/office/drawing/2014/main" id="{418BCCDF-6E59-07F9-912C-A81EEA64CF03}"/>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39" name="Group 108">
              <a:extLst>
                <a:ext uri="{FF2B5EF4-FFF2-40B4-BE49-F238E27FC236}">
                  <a16:creationId xmlns:a16="http://schemas.microsoft.com/office/drawing/2014/main" id="{F6AF11CD-85A4-5F61-1A2B-EF6556CA3F4F}"/>
                </a:ext>
              </a:extLst>
            </p:cNvPr>
            <p:cNvGrpSpPr>
              <a:grpSpLocks/>
            </p:cNvGrpSpPr>
            <p:nvPr/>
          </p:nvGrpSpPr>
          <p:grpSpPr bwMode="auto">
            <a:xfrm rot="-2400000">
              <a:off x="2160" y="2415"/>
              <a:ext cx="264" cy="105"/>
              <a:chOff x="600" y="3545"/>
              <a:chExt cx="676" cy="301"/>
            </a:xfrm>
          </p:grpSpPr>
          <p:sp>
            <p:nvSpPr>
              <p:cNvPr id="135252" name="Oval 109">
                <a:extLst>
                  <a:ext uri="{FF2B5EF4-FFF2-40B4-BE49-F238E27FC236}">
                    <a16:creationId xmlns:a16="http://schemas.microsoft.com/office/drawing/2014/main" id="{EE713CC8-AFE6-EC39-D6B9-39C1FADE51C2}"/>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3" name="AutoShape 110">
                <a:extLst>
                  <a:ext uri="{FF2B5EF4-FFF2-40B4-BE49-F238E27FC236}">
                    <a16:creationId xmlns:a16="http://schemas.microsoft.com/office/drawing/2014/main" id="{3E973EAB-7789-CEC7-A7D5-707CB8B4B075}"/>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4" name="Oval 111">
                <a:extLst>
                  <a:ext uri="{FF2B5EF4-FFF2-40B4-BE49-F238E27FC236}">
                    <a16:creationId xmlns:a16="http://schemas.microsoft.com/office/drawing/2014/main" id="{0257AC40-9B6A-20AF-9DE2-3D9594251FA0}"/>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40" name="Group 112">
              <a:extLst>
                <a:ext uri="{FF2B5EF4-FFF2-40B4-BE49-F238E27FC236}">
                  <a16:creationId xmlns:a16="http://schemas.microsoft.com/office/drawing/2014/main" id="{BC9F0A9D-1065-A10A-A8FE-7300E78A472E}"/>
                </a:ext>
              </a:extLst>
            </p:cNvPr>
            <p:cNvGrpSpPr>
              <a:grpSpLocks/>
            </p:cNvGrpSpPr>
            <p:nvPr/>
          </p:nvGrpSpPr>
          <p:grpSpPr bwMode="auto">
            <a:xfrm rot="-2400000">
              <a:off x="2352" y="2415"/>
              <a:ext cx="264" cy="105"/>
              <a:chOff x="600" y="3545"/>
              <a:chExt cx="676" cy="301"/>
            </a:xfrm>
          </p:grpSpPr>
          <p:sp>
            <p:nvSpPr>
              <p:cNvPr id="135249" name="Oval 113">
                <a:extLst>
                  <a:ext uri="{FF2B5EF4-FFF2-40B4-BE49-F238E27FC236}">
                    <a16:creationId xmlns:a16="http://schemas.microsoft.com/office/drawing/2014/main" id="{187E12C3-AB0D-9A68-1BFE-0069D955FC46}"/>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0" name="AutoShape 114">
                <a:extLst>
                  <a:ext uri="{FF2B5EF4-FFF2-40B4-BE49-F238E27FC236}">
                    <a16:creationId xmlns:a16="http://schemas.microsoft.com/office/drawing/2014/main" id="{70CCA826-0E7C-5C04-5E44-01B57E2C8082}"/>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51" name="Oval 115">
                <a:extLst>
                  <a:ext uri="{FF2B5EF4-FFF2-40B4-BE49-F238E27FC236}">
                    <a16:creationId xmlns:a16="http://schemas.microsoft.com/office/drawing/2014/main" id="{BD7DFC63-3524-A364-9F98-CC59BEB4814D}"/>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41" name="Group 116">
              <a:extLst>
                <a:ext uri="{FF2B5EF4-FFF2-40B4-BE49-F238E27FC236}">
                  <a16:creationId xmlns:a16="http://schemas.microsoft.com/office/drawing/2014/main" id="{95302CA4-BA47-D9AC-4DE8-76002A1C813D}"/>
                </a:ext>
              </a:extLst>
            </p:cNvPr>
            <p:cNvGrpSpPr>
              <a:grpSpLocks/>
            </p:cNvGrpSpPr>
            <p:nvPr/>
          </p:nvGrpSpPr>
          <p:grpSpPr bwMode="auto">
            <a:xfrm rot="-2400000">
              <a:off x="2544" y="2424"/>
              <a:ext cx="264" cy="105"/>
              <a:chOff x="600" y="3545"/>
              <a:chExt cx="676" cy="301"/>
            </a:xfrm>
          </p:grpSpPr>
          <p:sp>
            <p:nvSpPr>
              <p:cNvPr id="135246" name="Oval 117">
                <a:extLst>
                  <a:ext uri="{FF2B5EF4-FFF2-40B4-BE49-F238E27FC236}">
                    <a16:creationId xmlns:a16="http://schemas.microsoft.com/office/drawing/2014/main" id="{1B07D0D1-9D65-783D-4B70-BB279DF0E018}"/>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7" name="AutoShape 118">
                <a:extLst>
                  <a:ext uri="{FF2B5EF4-FFF2-40B4-BE49-F238E27FC236}">
                    <a16:creationId xmlns:a16="http://schemas.microsoft.com/office/drawing/2014/main" id="{271AD876-D134-8BBA-B3D5-B750772F5719}"/>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8" name="Oval 119">
                <a:extLst>
                  <a:ext uri="{FF2B5EF4-FFF2-40B4-BE49-F238E27FC236}">
                    <a16:creationId xmlns:a16="http://schemas.microsoft.com/office/drawing/2014/main" id="{08362FF7-200C-7B6B-9FE3-05F923D11529}"/>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42" name="Group 120">
              <a:extLst>
                <a:ext uri="{FF2B5EF4-FFF2-40B4-BE49-F238E27FC236}">
                  <a16:creationId xmlns:a16="http://schemas.microsoft.com/office/drawing/2014/main" id="{56CF254D-62B3-1CD4-0BB5-7FACF9AEA110}"/>
                </a:ext>
              </a:extLst>
            </p:cNvPr>
            <p:cNvGrpSpPr>
              <a:grpSpLocks/>
            </p:cNvGrpSpPr>
            <p:nvPr/>
          </p:nvGrpSpPr>
          <p:grpSpPr bwMode="auto">
            <a:xfrm rot="-2400000">
              <a:off x="2952" y="2433"/>
              <a:ext cx="264" cy="105"/>
              <a:chOff x="600" y="3545"/>
              <a:chExt cx="676" cy="301"/>
            </a:xfrm>
          </p:grpSpPr>
          <p:sp>
            <p:nvSpPr>
              <p:cNvPr id="135243" name="Oval 121">
                <a:extLst>
                  <a:ext uri="{FF2B5EF4-FFF2-40B4-BE49-F238E27FC236}">
                    <a16:creationId xmlns:a16="http://schemas.microsoft.com/office/drawing/2014/main" id="{5307A2C0-14D1-DE7A-D82E-7C3EF9B88CE4}"/>
                  </a:ext>
                </a:extLst>
              </p:cNvPr>
              <p:cNvSpPr>
                <a:spLocks noChangeArrowheads="1"/>
              </p:cNvSpPr>
              <p:nvPr/>
            </p:nvSpPr>
            <p:spPr bwMode="auto">
              <a:xfrm>
                <a:off x="1143" y="3545"/>
                <a:ext cx="133" cy="301"/>
              </a:xfrm>
              <a:prstGeom prst="ellipse">
                <a:avLst/>
              </a:prstGeom>
              <a:gradFill rotWithShape="0">
                <a:gsLst>
                  <a:gs pos="0">
                    <a:srgbClr val="E1DD8F"/>
                  </a:gs>
                  <a:gs pos="50000">
                    <a:srgbClr val="FFFFFF"/>
                  </a:gs>
                  <a:gs pos="100000">
                    <a:srgbClr val="E1DD8F"/>
                  </a:gs>
                </a:gsLst>
                <a:lin ang="5400000" scaled="1"/>
              </a:gradFill>
              <a:ln w="381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4" name="AutoShape 122">
                <a:extLst>
                  <a:ext uri="{FF2B5EF4-FFF2-40B4-BE49-F238E27FC236}">
                    <a16:creationId xmlns:a16="http://schemas.microsoft.com/office/drawing/2014/main" id="{A02CE785-0CB3-DEBB-77DF-98CB690C3418}"/>
                  </a:ext>
                </a:extLst>
              </p:cNvPr>
              <p:cNvSpPr>
                <a:spLocks noChangeArrowheads="1"/>
              </p:cNvSpPr>
              <p:nvPr/>
            </p:nvSpPr>
            <p:spPr bwMode="auto">
              <a:xfrm rot="-5400000">
                <a:off x="772" y="3392"/>
                <a:ext cx="252" cy="596"/>
              </a:xfrm>
              <a:prstGeom prst="triangle">
                <a:avLst>
                  <a:gd name="adj" fmla="val 50000"/>
                </a:avLst>
              </a:prstGeom>
              <a:gradFill rotWithShape="0">
                <a:gsLst>
                  <a:gs pos="0">
                    <a:srgbClr val="E1DD8F"/>
                  </a:gs>
                  <a:gs pos="50000">
                    <a:srgbClr val="FFFFFF"/>
                  </a:gs>
                  <a:gs pos="100000">
                    <a:srgbClr val="E1DD8F"/>
                  </a:gs>
                </a:gsLst>
                <a:lin ang="5400000" scaled="1"/>
              </a:gra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135245" name="Oval 123">
                <a:extLst>
                  <a:ext uri="{FF2B5EF4-FFF2-40B4-BE49-F238E27FC236}">
                    <a16:creationId xmlns:a16="http://schemas.microsoft.com/office/drawing/2014/main" id="{CAE71C8A-5E3A-8F16-F14A-159E0DE6FC04}"/>
                  </a:ext>
                </a:extLst>
              </p:cNvPr>
              <p:cNvSpPr>
                <a:spLocks noChangeArrowheads="1"/>
              </p:cNvSpPr>
              <p:nvPr/>
            </p:nvSpPr>
            <p:spPr bwMode="auto">
              <a:xfrm>
                <a:off x="607" y="3672"/>
                <a:ext cx="27" cy="35"/>
              </a:xfrm>
              <a:prstGeom prst="ellipse">
                <a:avLst/>
              </a:prstGeom>
              <a:gradFill rotWithShape="0">
                <a:gsLst>
                  <a:gs pos="0">
                    <a:srgbClr val="E1DD8F"/>
                  </a:gs>
                  <a:gs pos="50000">
                    <a:srgbClr val="FFFFFF"/>
                  </a:gs>
                  <a:gs pos="100000">
                    <a:srgbClr val="E1DD8F"/>
                  </a:gs>
                </a:gsLst>
                <a:lin ang="5400000" scaled="1"/>
              </a:gra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sp>
        <p:nvSpPr>
          <p:cNvPr id="135194" name="Line 124">
            <a:extLst>
              <a:ext uri="{FF2B5EF4-FFF2-40B4-BE49-F238E27FC236}">
                <a16:creationId xmlns:a16="http://schemas.microsoft.com/office/drawing/2014/main" id="{09496234-E65E-CFA7-5945-8F5C17D89BBB}"/>
              </a:ext>
            </a:extLst>
          </p:cNvPr>
          <p:cNvSpPr>
            <a:spLocks noChangeShapeType="1"/>
          </p:cNvSpPr>
          <p:nvPr/>
        </p:nvSpPr>
        <p:spPr bwMode="auto">
          <a:xfrm>
            <a:off x="6369050" y="1219200"/>
            <a:ext cx="0" cy="4648200"/>
          </a:xfrm>
          <a:prstGeom prst="line">
            <a:avLst/>
          </a:prstGeom>
          <a:noFill/>
          <a:ln w="28575">
            <a:solidFill>
              <a:srgbClr val="00FF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95" name="Line 125">
            <a:extLst>
              <a:ext uri="{FF2B5EF4-FFF2-40B4-BE49-F238E27FC236}">
                <a16:creationId xmlns:a16="http://schemas.microsoft.com/office/drawing/2014/main" id="{B9895F51-88F3-CD0A-BD9C-5DC7BC2A7E40}"/>
              </a:ext>
            </a:extLst>
          </p:cNvPr>
          <p:cNvSpPr>
            <a:spLocks noChangeShapeType="1"/>
          </p:cNvSpPr>
          <p:nvPr/>
        </p:nvSpPr>
        <p:spPr bwMode="auto">
          <a:xfrm flipV="1">
            <a:off x="533400" y="2590800"/>
            <a:ext cx="0" cy="38100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196" name="Line 126">
            <a:extLst>
              <a:ext uri="{FF2B5EF4-FFF2-40B4-BE49-F238E27FC236}">
                <a16:creationId xmlns:a16="http://schemas.microsoft.com/office/drawing/2014/main" id="{52AAB8A7-1662-C119-83E1-E64877420475}"/>
              </a:ext>
            </a:extLst>
          </p:cNvPr>
          <p:cNvSpPr>
            <a:spLocks noChangeShapeType="1"/>
          </p:cNvSpPr>
          <p:nvPr/>
        </p:nvSpPr>
        <p:spPr bwMode="auto">
          <a:xfrm flipV="1">
            <a:off x="8534400" y="2514600"/>
            <a:ext cx="0" cy="388620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35197" name="Group 127">
            <a:extLst>
              <a:ext uri="{FF2B5EF4-FFF2-40B4-BE49-F238E27FC236}">
                <a16:creationId xmlns:a16="http://schemas.microsoft.com/office/drawing/2014/main" id="{F43D60C4-4C19-5196-564B-CAAB182D3312}"/>
              </a:ext>
            </a:extLst>
          </p:cNvPr>
          <p:cNvGrpSpPr>
            <a:grpSpLocks/>
          </p:cNvGrpSpPr>
          <p:nvPr/>
        </p:nvGrpSpPr>
        <p:grpSpPr bwMode="auto">
          <a:xfrm>
            <a:off x="609600" y="2514600"/>
            <a:ext cx="8077200" cy="838200"/>
            <a:chOff x="384" y="1584"/>
            <a:chExt cx="5088" cy="528"/>
          </a:xfrm>
        </p:grpSpPr>
        <p:grpSp>
          <p:nvGrpSpPr>
            <p:cNvPr id="135207" name="Group 128">
              <a:extLst>
                <a:ext uri="{FF2B5EF4-FFF2-40B4-BE49-F238E27FC236}">
                  <a16:creationId xmlns:a16="http://schemas.microsoft.com/office/drawing/2014/main" id="{7E408B61-6065-5101-0A79-05EC35B4591A}"/>
                </a:ext>
              </a:extLst>
            </p:cNvPr>
            <p:cNvGrpSpPr>
              <a:grpSpLocks/>
            </p:cNvGrpSpPr>
            <p:nvPr/>
          </p:nvGrpSpPr>
          <p:grpSpPr bwMode="auto">
            <a:xfrm>
              <a:off x="384" y="1776"/>
              <a:ext cx="1344" cy="336"/>
              <a:chOff x="240" y="1968"/>
              <a:chExt cx="1440" cy="384"/>
            </a:xfrm>
          </p:grpSpPr>
          <p:sp>
            <p:nvSpPr>
              <p:cNvPr id="135211" name="AutoShape 129">
                <a:extLst>
                  <a:ext uri="{FF2B5EF4-FFF2-40B4-BE49-F238E27FC236}">
                    <a16:creationId xmlns:a16="http://schemas.microsoft.com/office/drawing/2014/main" id="{3FA3F9C4-4F2B-EBEB-5F26-80CCC3C63B10}"/>
                  </a:ext>
                </a:extLst>
              </p:cNvPr>
              <p:cNvSpPr>
                <a:spLocks noChangeArrowheads="1"/>
              </p:cNvSpPr>
              <p:nvPr/>
            </p:nvSpPr>
            <p:spPr bwMode="auto">
              <a:xfrm>
                <a:off x="240" y="1968"/>
                <a:ext cx="1440" cy="384"/>
              </a:xfrm>
              <a:prstGeom prst="horizontalScroll">
                <a:avLst>
                  <a:gd name="adj" fmla="val 12500"/>
                </a:avLst>
              </a:prstGeom>
              <a:solidFill>
                <a:srgbClr val="9966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nvGrpSpPr>
              <p:cNvPr id="135212" name="Group 130">
                <a:extLst>
                  <a:ext uri="{FF2B5EF4-FFF2-40B4-BE49-F238E27FC236}">
                    <a16:creationId xmlns:a16="http://schemas.microsoft.com/office/drawing/2014/main" id="{734F7205-1A69-32E2-02AB-4930807E69FF}"/>
                  </a:ext>
                </a:extLst>
              </p:cNvPr>
              <p:cNvGrpSpPr>
                <a:grpSpLocks/>
              </p:cNvGrpSpPr>
              <p:nvPr/>
            </p:nvGrpSpPr>
            <p:grpSpPr bwMode="auto">
              <a:xfrm>
                <a:off x="336" y="2064"/>
                <a:ext cx="147" cy="192"/>
                <a:chOff x="742" y="3553"/>
                <a:chExt cx="419" cy="725"/>
              </a:xfrm>
            </p:grpSpPr>
            <p:sp>
              <p:nvSpPr>
                <p:cNvPr id="135231" name="Freeform 131">
                  <a:extLst>
                    <a:ext uri="{FF2B5EF4-FFF2-40B4-BE49-F238E27FC236}">
                      <a16:creationId xmlns:a16="http://schemas.microsoft.com/office/drawing/2014/main" id="{5170B527-2358-9E4B-1134-69D836E2F58D}"/>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32" name="Oval 132">
                  <a:extLst>
                    <a:ext uri="{FF2B5EF4-FFF2-40B4-BE49-F238E27FC236}">
                      <a16:creationId xmlns:a16="http://schemas.microsoft.com/office/drawing/2014/main" id="{F112B56D-1978-3A31-914D-6F8B5A7BA9F6}"/>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3" name="Group 133">
                <a:extLst>
                  <a:ext uri="{FF2B5EF4-FFF2-40B4-BE49-F238E27FC236}">
                    <a16:creationId xmlns:a16="http://schemas.microsoft.com/office/drawing/2014/main" id="{FC2E098C-F1EA-9693-4FB2-7A4A9F03284E}"/>
                  </a:ext>
                </a:extLst>
              </p:cNvPr>
              <p:cNvGrpSpPr>
                <a:grpSpLocks/>
              </p:cNvGrpSpPr>
              <p:nvPr/>
            </p:nvGrpSpPr>
            <p:grpSpPr bwMode="auto">
              <a:xfrm>
                <a:off x="717" y="2064"/>
                <a:ext cx="147" cy="192"/>
                <a:chOff x="742" y="3553"/>
                <a:chExt cx="419" cy="725"/>
              </a:xfrm>
            </p:grpSpPr>
            <p:sp>
              <p:nvSpPr>
                <p:cNvPr id="135229" name="Freeform 134">
                  <a:extLst>
                    <a:ext uri="{FF2B5EF4-FFF2-40B4-BE49-F238E27FC236}">
                      <a16:creationId xmlns:a16="http://schemas.microsoft.com/office/drawing/2014/main" id="{24E51A7F-2270-9E4B-8F84-A2A6CFAAAE7B}"/>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30" name="Oval 135">
                  <a:extLst>
                    <a:ext uri="{FF2B5EF4-FFF2-40B4-BE49-F238E27FC236}">
                      <a16:creationId xmlns:a16="http://schemas.microsoft.com/office/drawing/2014/main" id="{68BCD3A0-BEAE-0943-E351-D6074BAEBB1F}"/>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4" name="Group 136">
                <a:extLst>
                  <a:ext uri="{FF2B5EF4-FFF2-40B4-BE49-F238E27FC236}">
                    <a16:creationId xmlns:a16="http://schemas.microsoft.com/office/drawing/2014/main" id="{70A4BFB1-4213-0329-6091-41ACFCF3E626}"/>
                  </a:ext>
                </a:extLst>
              </p:cNvPr>
              <p:cNvGrpSpPr>
                <a:grpSpLocks/>
              </p:cNvGrpSpPr>
              <p:nvPr/>
            </p:nvGrpSpPr>
            <p:grpSpPr bwMode="auto">
              <a:xfrm>
                <a:off x="528" y="2064"/>
                <a:ext cx="147" cy="192"/>
                <a:chOff x="742" y="3553"/>
                <a:chExt cx="419" cy="725"/>
              </a:xfrm>
            </p:grpSpPr>
            <p:sp>
              <p:nvSpPr>
                <p:cNvPr id="135227" name="Freeform 137">
                  <a:extLst>
                    <a:ext uri="{FF2B5EF4-FFF2-40B4-BE49-F238E27FC236}">
                      <a16:creationId xmlns:a16="http://schemas.microsoft.com/office/drawing/2014/main" id="{2DC2F60D-3156-887A-44F5-2772AE7CF84E}"/>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8" name="Oval 138">
                  <a:extLst>
                    <a:ext uri="{FF2B5EF4-FFF2-40B4-BE49-F238E27FC236}">
                      <a16:creationId xmlns:a16="http://schemas.microsoft.com/office/drawing/2014/main" id="{1F2E0B32-B586-BA6A-5429-BCDB1C7C30A0}"/>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5" name="Group 139">
                <a:extLst>
                  <a:ext uri="{FF2B5EF4-FFF2-40B4-BE49-F238E27FC236}">
                    <a16:creationId xmlns:a16="http://schemas.microsoft.com/office/drawing/2014/main" id="{15A41D01-861F-61F9-D84E-B3A3BD58DC12}"/>
                  </a:ext>
                </a:extLst>
              </p:cNvPr>
              <p:cNvGrpSpPr>
                <a:grpSpLocks/>
              </p:cNvGrpSpPr>
              <p:nvPr/>
            </p:nvGrpSpPr>
            <p:grpSpPr bwMode="auto">
              <a:xfrm>
                <a:off x="909" y="2064"/>
                <a:ext cx="147" cy="192"/>
                <a:chOff x="742" y="3553"/>
                <a:chExt cx="419" cy="725"/>
              </a:xfrm>
            </p:grpSpPr>
            <p:sp>
              <p:nvSpPr>
                <p:cNvPr id="135225" name="Freeform 140">
                  <a:extLst>
                    <a:ext uri="{FF2B5EF4-FFF2-40B4-BE49-F238E27FC236}">
                      <a16:creationId xmlns:a16="http://schemas.microsoft.com/office/drawing/2014/main" id="{30ED4A92-CC7E-8512-39FA-4037F05DEA5D}"/>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6" name="Oval 141">
                  <a:extLst>
                    <a:ext uri="{FF2B5EF4-FFF2-40B4-BE49-F238E27FC236}">
                      <a16:creationId xmlns:a16="http://schemas.microsoft.com/office/drawing/2014/main" id="{36675511-8407-045E-A2BC-CD0613849DED}"/>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6" name="Group 142">
                <a:extLst>
                  <a:ext uri="{FF2B5EF4-FFF2-40B4-BE49-F238E27FC236}">
                    <a16:creationId xmlns:a16="http://schemas.microsoft.com/office/drawing/2014/main" id="{3E5A12D9-1CBD-0CC0-C346-62793CE603D6}"/>
                  </a:ext>
                </a:extLst>
              </p:cNvPr>
              <p:cNvGrpSpPr>
                <a:grpSpLocks/>
              </p:cNvGrpSpPr>
              <p:nvPr/>
            </p:nvGrpSpPr>
            <p:grpSpPr bwMode="auto">
              <a:xfrm>
                <a:off x="1101" y="2064"/>
                <a:ext cx="147" cy="192"/>
                <a:chOff x="742" y="3553"/>
                <a:chExt cx="419" cy="725"/>
              </a:xfrm>
            </p:grpSpPr>
            <p:sp>
              <p:nvSpPr>
                <p:cNvPr id="135223" name="Freeform 143">
                  <a:extLst>
                    <a:ext uri="{FF2B5EF4-FFF2-40B4-BE49-F238E27FC236}">
                      <a16:creationId xmlns:a16="http://schemas.microsoft.com/office/drawing/2014/main" id="{0B72716D-C746-1DB1-E58F-9DC57861A371}"/>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4" name="Oval 144">
                  <a:extLst>
                    <a:ext uri="{FF2B5EF4-FFF2-40B4-BE49-F238E27FC236}">
                      <a16:creationId xmlns:a16="http://schemas.microsoft.com/office/drawing/2014/main" id="{CE1D4B0D-1996-EB2D-DC59-93051DE4C9E4}"/>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7" name="Group 145">
                <a:extLst>
                  <a:ext uri="{FF2B5EF4-FFF2-40B4-BE49-F238E27FC236}">
                    <a16:creationId xmlns:a16="http://schemas.microsoft.com/office/drawing/2014/main" id="{A86806FF-3810-9556-F7FC-F01D489B929F}"/>
                  </a:ext>
                </a:extLst>
              </p:cNvPr>
              <p:cNvGrpSpPr>
                <a:grpSpLocks/>
              </p:cNvGrpSpPr>
              <p:nvPr/>
            </p:nvGrpSpPr>
            <p:grpSpPr bwMode="auto">
              <a:xfrm>
                <a:off x="1293" y="2064"/>
                <a:ext cx="147" cy="192"/>
                <a:chOff x="742" y="3553"/>
                <a:chExt cx="419" cy="725"/>
              </a:xfrm>
            </p:grpSpPr>
            <p:sp>
              <p:nvSpPr>
                <p:cNvPr id="135221" name="Freeform 146">
                  <a:extLst>
                    <a:ext uri="{FF2B5EF4-FFF2-40B4-BE49-F238E27FC236}">
                      <a16:creationId xmlns:a16="http://schemas.microsoft.com/office/drawing/2014/main" id="{2A43814F-D217-C174-E7AD-B205C8C49EE8}"/>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2" name="Oval 147">
                  <a:extLst>
                    <a:ext uri="{FF2B5EF4-FFF2-40B4-BE49-F238E27FC236}">
                      <a16:creationId xmlns:a16="http://schemas.microsoft.com/office/drawing/2014/main" id="{B961724C-4E16-89A5-332C-461D67EA813F}"/>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nvGrpSpPr>
              <p:cNvPr id="135218" name="Group 148">
                <a:extLst>
                  <a:ext uri="{FF2B5EF4-FFF2-40B4-BE49-F238E27FC236}">
                    <a16:creationId xmlns:a16="http://schemas.microsoft.com/office/drawing/2014/main" id="{DB4A01BC-1AE8-510C-B9FB-E85CC547233F}"/>
                  </a:ext>
                </a:extLst>
              </p:cNvPr>
              <p:cNvGrpSpPr>
                <a:grpSpLocks/>
              </p:cNvGrpSpPr>
              <p:nvPr/>
            </p:nvGrpSpPr>
            <p:grpSpPr bwMode="auto">
              <a:xfrm>
                <a:off x="1485" y="2064"/>
                <a:ext cx="147" cy="192"/>
                <a:chOff x="742" y="3553"/>
                <a:chExt cx="419" cy="725"/>
              </a:xfrm>
            </p:grpSpPr>
            <p:sp>
              <p:nvSpPr>
                <p:cNvPr id="135219" name="Freeform 149">
                  <a:extLst>
                    <a:ext uri="{FF2B5EF4-FFF2-40B4-BE49-F238E27FC236}">
                      <a16:creationId xmlns:a16="http://schemas.microsoft.com/office/drawing/2014/main" id="{4AD01D45-1377-46E5-F04A-10F9FC01F09B}"/>
                    </a:ext>
                  </a:extLst>
                </p:cNvPr>
                <p:cNvSpPr>
                  <a:spLocks/>
                </p:cNvSpPr>
                <p:nvPr/>
              </p:nvSpPr>
              <p:spPr bwMode="auto">
                <a:xfrm>
                  <a:off x="742" y="3879"/>
                  <a:ext cx="300" cy="399"/>
                </a:xfrm>
                <a:custGeom>
                  <a:avLst/>
                  <a:gdLst>
                    <a:gd name="T0" fmla="*/ 569 w 202"/>
                    <a:gd name="T1" fmla="*/ 15 h 399"/>
                    <a:gd name="T2" fmla="*/ 524 w 202"/>
                    <a:gd name="T3" fmla="*/ 96 h 399"/>
                    <a:gd name="T4" fmla="*/ 487 w 202"/>
                    <a:gd name="T5" fmla="*/ 150 h 399"/>
                    <a:gd name="T6" fmla="*/ 400 w 202"/>
                    <a:gd name="T7" fmla="*/ 202 h 399"/>
                    <a:gd name="T8" fmla="*/ 331 w 202"/>
                    <a:gd name="T9" fmla="*/ 244 h 399"/>
                    <a:gd name="T10" fmla="*/ 238 w 202"/>
                    <a:gd name="T11" fmla="*/ 294 h 399"/>
                    <a:gd name="T12" fmla="*/ 137 w 202"/>
                    <a:gd name="T13" fmla="*/ 342 h 399"/>
                    <a:gd name="T14" fmla="*/ 92 w 202"/>
                    <a:gd name="T15" fmla="*/ 361 h 399"/>
                    <a:gd name="T16" fmla="*/ 88 w 202"/>
                    <a:gd name="T17" fmla="*/ 391 h 399"/>
                    <a:gd name="T18" fmla="*/ 269 w 202"/>
                    <a:gd name="T19" fmla="*/ 379 h 399"/>
                    <a:gd name="T20" fmla="*/ 345 w 202"/>
                    <a:gd name="T21" fmla="*/ 372 h 399"/>
                    <a:gd name="T22" fmla="*/ 670 w 202"/>
                    <a:gd name="T23" fmla="*/ 342 h 399"/>
                    <a:gd name="T24" fmla="*/ 832 w 202"/>
                    <a:gd name="T25" fmla="*/ 349 h 399"/>
                    <a:gd name="T26" fmla="*/ 940 w 202"/>
                    <a:gd name="T27" fmla="*/ 364 h 399"/>
                    <a:gd name="T28" fmla="*/ 1060 w 202"/>
                    <a:gd name="T29" fmla="*/ 385 h 399"/>
                    <a:gd name="T30" fmla="*/ 1193 w 202"/>
                    <a:gd name="T31" fmla="*/ 399 h 399"/>
                    <a:gd name="T32" fmla="*/ 1301 w 202"/>
                    <a:gd name="T33" fmla="*/ 337 h 399"/>
                    <a:gd name="T34" fmla="*/ 1365 w 202"/>
                    <a:gd name="T35" fmla="*/ 253 h 399"/>
                    <a:gd name="T36" fmla="*/ 1460 w 202"/>
                    <a:gd name="T37" fmla="*/ 67 h 399"/>
                    <a:gd name="T38" fmla="*/ 1201 w 202"/>
                    <a:gd name="T39" fmla="*/ 15 h 399"/>
                    <a:gd name="T40" fmla="*/ 1046 w 202"/>
                    <a:gd name="T41" fmla="*/ 9 h 399"/>
                    <a:gd name="T42" fmla="*/ 845 w 202"/>
                    <a:gd name="T43" fmla="*/ 3 h 399"/>
                    <a:gd name="T44" fmla="*/ 670 w 202"/>
                    <a:gd name="T45" fmla="*/ 1 h 399"/>
                    <a:gd name="T46" fmla="*/ 594 w 202"/>
                    <a:gd name="T47" fmla="*/ 12 h 399"/>
                    <a:gd name="T48" fmla="*/ 569 w 202"/>
                    <a:gd name="T49" fmla="*/ 22 h 399"/>
                    <a:gd name="T50" fmla="*/ 569 w 202"/>
                    <a:gd name="T51" fmla="*/ 15 h 39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399">
                      <a:moveTo>
                        <a:pt x="79" y="15"/>
                      </a:moveTo>
                      <a:cubicBezTo>
                        <a:pt x="78" y="42"/>
                        <a:pt x="77" y="69"/>
                        <a:pt x="73" y="96"/>
                      </a:cubicBezTo>
                      <a:cubicBezTo>
                        <a:pt x="72" y="113"/>
                        <a:pt x="72" y="134"/>
                        <a:pt x="67" y="150"/>
                      </a:cubicBezTo>
                      <a:cubicBezTo>
                        <a:pt x="65" y="166"/>
                        <a:pt x="62" y="188"/>
                        <a:pt x="55" y="202"/>
                      </a:cubicBezTo>
                      <a:cubicBezTo>
                        <a:pt x="54" y="216"/>
                        <a:pt x="52" y="231"/>
                        <a:pt x="46" y="244"/>
                      </a:cubicBezTo>
                      <a:cubicBezTo>
                        <a:pt x="43" y="259"/>
                        <a:pt x="41" y="281"/>
                        <a:pt x="33" y="294"/>
                      </a:cubicBezTo>
                      <a:cubicBezTo>
                        <a:pt x="30" y="311"/>
                        <a:pt x="25" y="326"/>
                        <a:pt x="19" y="342"/>
                      </a:cubicBezTo>
                      <a:cubicBezTo>
                        <a:pt x="18" y="348"/>
                        <a:pt x="16" y="355"/>
                        <a:pt x="13" y="361"/>
                      </a:cubicBezTo>
                      <a:cubicBezTo>
                        <a:pt x="11" y="372"/>
                        <a:pt x="0" y="384"/>
                        <a:pt x="12" y="391"/>
                      </a:cubicBezTo>
                      <a:cubicBezTo>
                        <a:pt x="22" y="389"/>
                        <a:pt x="28" y="385"/>
                        <a:pt x="37" y="379"/>
                      </a:cubicBezTo>
                      <a:cubicBezTo>
                        <a:pt x="41" y="377"/>
                        <a:pt x="48" y="372"/>
                        <a:pt x="48" y="372"/>
                      </a:cubicBezTo>
                      <a:cubicBezTo>
                        <a:pt x="57" y="361"/>
                        <a:pt x="79" y="345"/>
                        <a:pt x="93" y="342"/>
                      </a:cubicBezTo>
                      <a:cubicBezTo>
                        <a:pt x="101" y="336"/>
                        <a:pt x="108" y="344"/>
                        <a:pt x="115" y="349"/>
                      </a:cubicBezTo>
                      <a:cubicBezTo>
                        <a:pt x="119" y="355"/>
                        <a:pt x="124" y="360"/>
                        <a:pt x="130" y="364"/>
                      </a:cubicBezTo>
                      <a:cubicBezTo>
                        <a:pt x="135" y="372"/>
                        <a:pt x="139" y="380"/>
                        <a:pt x="147" y="385"/>
                      </a:cubicBezTo>
                      <a:cubicBezTo>
                        <a:pt x="151" y="392"/>
                        <a:pt x="157" y="395"/>
                        <a:pt x="165" y="399"/>
                      </a:cubicBezTo>
                      <a:cubicBezTo>
                        <a:pt x="173" y="395"/>
                        <a:pt x="176" y="351"/>
                        <a:pt x="180" y="337"/>
                      </a:cubicBezTo>
                      <a:cubicBezTo>
                        <a:pt x="182" y="309"/>
                        <a:pt x="184" y="281"/>
                        <a:pt x="189" y="253"/>
                      </a:cubicBezTo>
                      <a:cubicBezTo>
                        <a:pt x="193" y="191"/>
                        <a:pt x="197" y="129"/>
                        <a:pt x="202" y="67"/>
                      </a:cubicBezTo>
                      <a:cubicBezTo>
                        <a:pt x="200" y="47"/>
                        <a:pt x="188" y="19"/>
                        <a:pt x="166" y="15"/>
                      </a:cubicBezTo>
                      <a:cubicBezTo>
                        <a:pt x="153" y="8"/>
                        <a:pt x="160" y="10"/>
                        <a:pt x="145" y="9"/>
                      </a:cubicBezTo>
                      <a:cubicBezTo>
                        <a:pt x="134" y="6"/>
                        <a:pt x="129" y="4"/>
                        <a:pt x="117" y="3"/>
                      </a:cubicBezTo>
                      <a:cubicBezTo>
                        <a:pt x="109" y="0"/>
                        <a:pt x="102" y="0"/>
                        <a:pt x="93" y="1"/>
                      </a:cubicBezTo>
                      <a:cubicBezTo>
                        <a:pt x="87" y="4"/>
                        <a:pt x="85" y="6"/>
                        <a:pt x="82" y="12"/>
                      </a:cubicBezTo>
                      <a:cubicBezTo>
                        <a:pt x="81" y="21"/>
                        <a:pt x="80" y="24"/>
                        <a:pt x="79" y="22"/>
                      </a:cubicBezTo>
                      <a:cubicBezTo>
                        <a:pt x="78" y="20"/>
                        <a:pt x="79" y="17"/>
                        <a:pt x="79" y="15"/>
                      </a:cubicBezTo>
                      <a:close/>
                    </a:path>
                  </a:pathLst>
                </a:custGeom>
                <a:solidFill>
                  <a:schemeClr val="accent1"/>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20" name="Oval 150">
                  <a:extLst>
                    <a:ext uri="{FF2B5EF4-FFF2-40B4-BE49-F238E27FC236}">
                      <a16:creationId xmlns:a16="http://schemas.microsoft.com/office/drawing/2014/main" id="{354A0FFA-AFF3-3191-95C3-D818A22DE6AF}"/>
                    </a:ext>
                  </a:extLst>
                </p:cNvPr>
                <p:cNvSpPr>
                  <a:spLocks noChangeArrowheads="1"/>
                </p:cNvSpPr>
                <p:nvPr/>
              </p:nvSpPr>
              <p:spPr bwMode="auto">
                <a:xfrm>
                  <a:off x="762" y="3553"/>
                  <a:ext cx="399" cy="399"/>
                </a:xfrm>
                <a:prstGeom prst="ellipse">
                  <a:avLst/>
                </a:prstGeom>
                <a:solidFill>
                  <a:schemeClr val="tx2"/>
                </a:solidFill>
                <a:ln w="76200">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pSp>
        </p:grpSp>
        <p:sp>
          <p:nvSpPr>
            <p:cNvPr id="619671" name="Text Box 151">
              <a:extLst>
                <a:ext uri="{FF2B5EF4-FFF2-40B4-BE49-F238E27FC236}">
                  <a16:creationId xmlns:a16="http://schemas.microsoft.com/office/drawing/2014/main" id="{07B48020-EA44-2983-C22E-FCB92F77B9F3}"/>
                </a:ext>
              </a:extLst>
            </p:cNvPr>
            <p:cNvSpPr txBox="1">
              <a:spLocks noChangeArrowheads="1"/>
            </p:cNvSpPr>
            <p:nvPr/>
          </p:nvSpPr>
          <p:spPr bwMode="auto">
            <a:xfrm>
              <a:off x="480" y="1584"/>
              <a:ext cx="114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GB">
                  <a:solidFill>
                    <a:srgbClr val="CC9900"/>
                  </a:solidFill>
                  <a:effectLst>
                    <a:outerShdw blurRad="38100" dist="38100" dir="2700000" algn="tl">
                      <a:srgbClr val="000000"/>
                    </a:outerShdw>
                  </a:effectLst>
                  <a:latin typeface="Arial" charset="0"/>
                </a:rPr>
                <a:t>The 7 Seals</a:t>
              </a:r>
            </a:p>
          </p:txBody>
        </p:sp>
        <p:sp>
          <p:nvSpPr>
            <p:cNvPr id="135209" name="Line 152">
              <a:extLst>
                <a:ext uri="{FF2B5EF4-FFF2-40B4-BE49-F238E27FC236}">
                  <a16:creationId xmlns:a16="http://schemas.microsoft.com/office/drawing/2014/main" id="{11BE4605-9FA6-C758-F3C3-6DA89363A1D2}"/>
                </a:ext>
              </a:extLst>
            </p:cNvPr>
            <p:cNvSpPr>
              <a:spLocks noChangeShapeType="1"/>
            </p:cNvSpPr>
            <p:nvPr/>
          </p:nvSpPr>
          <p:spPr bwMode="auto">
            <a:xfrm>
              <a:off x="1872" y="1920"/>
              <a:ext cx="3312" cy="0"/>
            </a:xfrm>
            <a:prstGeom prst="line">
              <a:avLst/>
            </a:prstGeom>
            <a:noFill/>
            <a:ln w="28575">
              <a:solidFill>
                <a:srgbClr val="CC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5210" name="Text Box 153">
              <a:extLst>
                <a:ext uri="{FF2B5EF4-FFF2-40B4-BE49-F238E27FC236}">
                  <a16:creationId xmlns:a16="http://schemas.microsoft.com/office/drawing/2014/main" id="{5D4781F4-7FF1-2F61-EF8E-94D376387033}"/>
                </a:ext>
              </a:extLst>
            </p:cNvPr>
            <p:cNvSpPr txBox="1">
              <a:spLocks noChangeArrowheads="1"/>
            </p:cNvSpPr>
            <p:nvPr/>
          </p:nvSpPr>
          <p:spPr bwMode="auto">
            <a:xfrm>
              <a:off x="5136" y="1776"/>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GB" altLang="en-US">
                  <a:solidFill>
                    <a:srgbClr val="CC9900"/>
                  </a:solidFill>
                  <a:latin typeface="Arial" panose="020B0604020202020204" pitchFamily="34" charset="0"/>
                </a:rPr>
                <a:t>?</a:t>
              </a:r>
            </a:p>
          </p:txBody>
        </p:sp>
      </p:grpSp>
      <p:grpSp>
        <p:nvGrpSpPr>
          <p:cNvPr id="135198" name="Group 154">
            <a:extLst>
              <a:ext uri="{FF2B5EF4-FFF2-40B4-BE49-F238E27FC236}">
                <a16:creationId xmlns:a16="http://schemas.microsoft.com/office/drawing/2014/main" id="{4AB3D36D-C0D9-8F94-8FF5-A6B7CEE1CAF9}"/>
              </a:ext>
            </a:extLst>
          </p:cNvPr>
          <p:cNvGrpSpPr>
            <a:grpSpLocks/>
          </p:cNvGrpSpPr>
          <p:nvPr/>
        </p:nvGrpSpPr>
        <p:grpSpPr bwMode="auto">
          <a:xfrm>
            <a:off x="4572000" y="4167188"/>
            <a:ext cx="1828800" cy="1143000"/>
            <a:chOff x="2880" y="2625"/>
            <a:chExt cx="1152" cy="720"/>
          </a:xfrm>
        </p:grpSpPr>
        <p:sp>
          <p:nvSpPr>
            <p:cNvPr id="619675" name="Text Box 155">
              <a:extLst>
                <a:ext uri="{FF2B5EF4-FFF2-40B4-BE49-F238E27FC236}">
                  <a16:creationId xmlns:a16="http://schemas.microsoft.com/office/drawing/2014/main" id="{F1FAC5E1-5574-9CCD-B1B1-1427DF015A7D}"/>
                </a:ext>
              </a:extLst>
            </p:cNvPr>
            <p:cNvSpPr txBox="1">
              <a:spLocks noChangeArrowheads="1"/>
            </p:cNvSpPr>
            <p:nvPr/>
          </p:nvSpPr>
          <p:spPr bwMode="auto">
            <a:xfrm>
              <a:off x="2896" y="2625"/>
              <a:ext cx="1088" cy="28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dirty="0">
                  <a:solidFill>
                    <a:schemeClr val="bg1"/>
                  </a:solidFill>
                  <a:effectLst>
                    <a:outerShdw blurRad="38100" dist="38100" dir="2700000" algn="tl">
                      <a:srgbClr val="000000"/>
                    </a:outerShdw>
                  </a:effectLst>
                  <a:latin typeface="Arial" charset="0"/>
                </a:rPr>
                <a:t>7 Thunders</a:t>
              </a:r>
            </a:p>
          </p:txBody>
        </p:sp>
        <p:sp>
          <p:nvSpPr>
            <p:cNvPr id="135200" name="AutoShape 156">
              <a:extLst>
                <a:ext uri="{FF2B5EF4-FFF2-40B4-BE49-F238E27FC236}">
                  <a16:creationId xmlns:a16="http://schemas.microsoft.com/office/drawing/2014/main" id="{6FA81F7E-B0E2-1897-0CCF-6581E7018438}"/>
                </a:ext>
              </a:extLst>
            </p:cNvPr>
            <p:cNvSpPr>
              <a:spLocks noChangeArrowheads="1"/>
            </p:cNvSpPr>
            <p:nvPr/>
          </p:nvSpPr>
          <p:spPr bwMode="auto">
            <a:xfrm>
              <a:off x="2880" y="2928"/>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1" name="AutoShape 157">
              <a:extLst>
                <a:ext uri="{FF2B5EF4-FFF2-40B4-BE49-F238E27FC236}">
                  <a16:creationId xmlns:a16="http://schemas.microsoft.com/office/drawing/2014/main" id="{155DA1E1-3A32-5C18-FD81-93FAF2A13B86}"/>
                </a:ext>
              </a:extLst>
            </p:cNvPr>
            <p:cNvSpPr>
              <a:spLocks noChangeArrowheads="1"/>
            </p:cNvSpPr>
            <p:nvPr/>
          </p:nvSpPr>
          <p:spPr bwMode="auto">
            <a:xfrm>
              <a:off x="3024" y="2976"/>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2" name="AutoShape 158">
              <a:extLst>
                <a:ext uri="{FF2B5EF4-FFF2-40B4-BE49-F238E27FC236}">
                  <a16:creationId xmlns:a16="http://schemas.microsoft.com/office/drawing/2014/main" id="{EF394A75-FDAC-15B4-E052-C8B87DD3982D}"/>
                </a:ext>
              </a:extLst>
            </p:cNvPr>
            <p:cNvSpPr>
              <a:spLocks noChangeArrowheads="1"/>
            </p:cNvSpPr>
            <p:nvPr/>
          </p:nvSpPr>
          <p:spPr bwMode="auto">
            <a:xfrm>
              <a:off x="3168" y="3024"/>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3" name="AutoShape 159">
              <a:extLst>
                <a:ext uri="{FF2B5EF4-FFF2-40B4-BE49-F238E27FC236}">
                  <a16:creationId xmlns:a16="http://schemas.microsoft.com/office/drawing/2014/main" id="{60A5F225-45A1-6303-2177-B1330E6868A8}"/>
                </a:ext>
              </a:extLst>
            </p:cNvPr>
            <p:cNvSpPr>
              <a:spLocks noChangeArrowheads="1"/>
            </p:cNvSpPr>
            <p:nvPr/>
          </p:nvSpPr>
          <p:spPr bwMode="auto">
            <a:xfrm>
              <a:off x="3312" y="3057"/>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4" name="AutoShape 160">
              <a:extLst>
                <a:ext uri="{FF2B5EF4-FFF2-40B4-BE49-F238E27FC236}">
                  <a16:creationId xmlns:a16="http://schemas.microsoft.com/office/drawing/2014/main" id="{FC5A501B-3AC6-E040-53CB-FB4CEF11895F}"/>
                </a:ext>
              </a:extLst>
            </p:cNvPr>
            <p:cNvSpPr>
              <a:spLocks noChangeArrowheads="1"/>
            </p:cNvSpPr>
            <p:nvPr/>
          </p:nvSpPr>
          <p:spPr bwMode="auto">
            <a:xfrm>
              <a:off x="3456" y="3105"/>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5" name="AutoShape 161">
              <a:extLst>
                <a:ext uri="{FF2B5EF4-FFF2-40B4-BE49-F238E27FC236}">
                  <a16:creationId xmlns:a16="http://schemas.microsoft.com/office/drawing/2014/main" id="{D824F6B9-9C94-4D20-73C9-359FA7D1D069}"/>
                </a:ext>
              </a:extLst>
            </p:cNvPr>
            <p:cNvSpPr>
              <a:spLocks noChangeArrowheads="1"/>
            </p:cNvSpPr>
            <p:nvPr/>
          </p:nvSpPr>
          <p:spPr bwMode="auto">
            <a:xfrm>
              <a:off x="3600" y="3153"/>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sp>
          <p:nvSpPr>
            <p:cNvPr id="135206" name="AutoShape 162">
              <a:extLst>
                <a:ext uri="{FF2B5EF4-FFF2-40B4-BE49-F238E27FC236}">
                  <a16:creationId xmlns:a16="http://schemas.microsoft.com/office/drawing/2014/main" id="{8E1E66AD-4859-E706-2157-ED75D33F6C46}"/>
                </a:ext>
              </a:extLst>
            </p:cNvPr>
            <p:cNvSpPr>
              <a:spLocks noChangeArrowheads="1"/>
            </p:cNvSpPr>
            <p:nvPr/>
          </p:nvSpPr>
          <p:spPr bwMode="auto">
            <a:xfrm>
              <a:off x="3744" y="3201"/>
              <a:ext cx="288" cy="144"/>
            </a:xfrm>
            <a:prstGeom prst="cloudCallout">
              <a:avLst>
                <a:gd name="adj1" fmla="val -75000"/>
                <a:gd name="adj2" fmla="val 76389"/>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algn="ctr" eaLnBrk="1" hangingPunct="1"/>
              <a:endParaRPr lang="en-US" altLang="en-US"/>
            </a:p>
          </p:txBody>
        </p:sp>
      </p:grpSp>
      <p:pic>
        <p:nvPicPr>
          <p:cNvPr id="6" name="Picture 5">
            <a:extLst>
              <a:ext uri="{FF2B5EF4-FFF2-40B4-BE49-F238E27FC236}">
                <a16:creationId xmlns:a16="http://schemas.microsoft.com/office/drawing/2014/main" id="{5782DA29-AC6D-1F6A-C430-070766F2DB37}"/>
              </a:ext>
            </a:extLst>
          </p:cNvPr>
          <p:cNvPicPr>
            <a:picLocks noChangeAspect="1"/>
          </p:cNvPicPr>
          <p:nvPr/>
        </p:nvPicPr>
        <p:blipFill>
          <a:blip r:embed="rId4"/>
          <a:srcRect l="30953" t="7027" r="25555" b="9275"/>
          <a:stretch/>
        </p:blipFill>
        <p:spPr>
          <a:xfrm>
            <a:off x="4107867" y="842488"/>
            <a:ext cx="858542" cy="1203765"/>
          </a:xfrm>
          <a:prstGeom prst="rect">
            <a:avLst/>
          </a:prstGeom>
          <a:ln>
            <a:noFill/>
          </a:ln>
          <a:effectLst>
            <a:softEdge rad="112500"/>
          </a:effectLst>
        </p:spPr>
      </p:pic>
    </p:spTree>
    <p:extLst>
      <p:ext uri="{BB962C8B-B14F-4D97-AF65-F5344CB8AC3E}">
        <p14:creationId xmlns:p14="http://schemas.microsoft.com/office/powerpoint/2010/main" val="3734008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CB091-0B6B-0F91-3877-4B734BA71ABC}"/>
            </a:ext>
          </a:extLst>
        </p:cNvPr>
        <p:cNvGrpSpPr/>
        <p:nvPr/>
      </p:nvGrpSpPr>
      <p:grpSpPr>
        <a:xfrm>
          <a:off x="0" y="0"/>
          <a:ext cx="0" cy="0"/>
          <a:chOff x="0" y="0"/>
          <a:chExt cx="0" cy="0"/>
        </a:xfrm>
      </p:grpSpPr>
      <p:sp>
        <p:nvSpPr>
          <p:cNvPr id="117762" name="Oval 28" descr="Dark upward diagonal">
            <a:extLst>
              <a:ext uri="{FF2B5EF4-FFF2-40B4-BE49-F238E27FC236}">
                <a16:creationId xmlns:a16="http://schemas.microsoft.com/office/drawing/2014/main" id="{5C38C867-29EF-B1D3-AC8D-0F62E8F8C378}"/>
              </a:ext>
            </a:extLst>
          </p:cNvPr>
          <p:cNvSpPr>
            <a:spLocks noChangeArrowheads="1"/>
          </p:cNvSpPr>
          <p:nvPr/>
        </p:nvSpPr>
        <p:spPr bwMode="auto">
          <a:xfrm>
            <a:off x="5867400" y="2133600"/>
            <a:ext cx="990600" cy="2209800"/>
          </a:xfrm>
          <a:prstGeom prst="ellipse">
            <a:avLst/>
          </a:prstGeom>
          <a:pattFill prst="dkUpDiag">
            <a:fgClr>
              <a:schemeClr val="folHlink"/>
            </a:fgClr>
            <a:bgClr>
              <a:schemeClr val="tx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7763" name="Rectangle 16">
            <a:extLst>
              <a:ext uri="{FF2B5EF4-FFF2-40B4-BE49-F238E27FC236}">
                <a16:creationId xmlns:a16="http://schemas.microsoft.com/office/drawing/2014/main" id="{193C3B7F-21E7-4DC5-CE29-69BF6CC41FB2}"/>
              </a:ext>
            </a:extLst>
          </p:cNvPr>
          <p:cNvSpPr>
            <a:spLocks noGrp="1" noChangeArrowheads="1"/>
          </p:cNvSpPr>
          <p:nvPr>
            <p:ph type="title" idx="4294967295"/>
          </p:nvPr>
        </p:nvSpPr>
        <p:spPr>
          <a:xfrm>
            <a:off x="490538" y="259556"/>
            <a:ext cx="8001000" cy="1143000"/>
          </a:xfrm>
        </p:spPr>
        <p:txBody>
          <a:bodyPr/>
          <a:lstStyle/>
          <a:p>
            <a:pPr eaLnBrk="1" hangingPunct="1"/>
            <a:r>
              <a:rPr lang="en-GB" altLang="en-US" dirty="0"/>
              <a:t>Fullness of the Gentiles</a:t>
            </a:r>
            <a:br>
              <a:rPr lang="en-GB" altLang="en-US" dirty="0"/>
            </a:br>
            <a:r>
              <a:rPr lang="en-GB" altLang="en-US" dirty="0"/>
              <a:t>&amp; Opening of Israel’s Eyes</a:t>
            </a:r>
          </a:p>
        </p:txBody>
      </p:sp>
      <p:sp>
        <p:nvSpPr>
          <p:cNvPr id="117764" name="Line 19">
            <a:extLst>
              <a:ext uri="{FF2B5EF4-FFF2-40B4-BE49-F238E27FC236}">
                <a16:creationId xmlns:a16="http://schemas.microsoft.com/office/drawing/2014/main" id="{BD3439A0-C9B0-D7E5-398A-2B9E603EDC04}"/>
              </a:ext>
            </a:extLst>
          </p:cNvPr>
          <p:cNvSpPr>
            <a:spLocks noChangeShapeType="1"/>
          </p:cNvSpPr>
          <p:nvPr/>
        </p:nvSpPr>
        <p:spPr bwMode="auto">
          <a:xfrm>
            <a:off x="490538" y="4586288"/>
            <a:ext cx="8229600" cy="0"/>
          </a:xfrm>
          <a:prstGeom prst="line">
            <a:avLst/>
          </a:prstGeom>
          <a:noFill/>
          <a:ln w="76200">
            <a:solidFill>
              <a:schemeClr val="bg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7765" name="Text Box 20">
            <a:extLst>
              <a:ext uri="{FF2B5EF4-FFF2-40B4-BE49-F238E27FC236}">
                <a16:creationId xmlns:a16="http://schemas.microsoft.com/office/drawing/2014/main" id="{6C294150-AA4F-81D3-E809-12F2DE3CE55F}"/>
              </a:ext>
            </a:extLst>
          </p:cNvPr>
          <p:cNvSpPr txBox="1">
            <a:spLocks noChangeArrowheads="1"/>
          </p:cNvSpPr>
          <p:nvPr/>
        </p:nvSpPr>
        <p:spPr bwMode="auto">
          <a:xfrm>
            <a:off x="1828800" y="5043488"/>
            <a:ext cx="5486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2800" b="0" i="0" u="none" strike="noStrike" kern="1200" cap="none" spc="0" normalizeH="0" baseline="0" noProof="0">
                <a:ln>
                  <a:noFill/>
                </a:ln>
                <a:solidFill>
                  <a:srgbClr val="00FFFF"/>
                </a:solidFill>
                <a:effectLst/>
                <a:uLnTx/>
                <a:uFillTx/>
                <a:latin typeface="Arial" panose="020B0604020202020204" pitchFamily="34" charset="0"/>
                <a:ea typeface="+mn-ea"/>
                <a:cs typeface="Times New Roman" panose="02020603050405020304" pitchFamily="18" charset="0"/>
              </a:rPr>
              <a:t>7yrs of Tribulation</a:t>
            </a:r>
          </a:p>
        </p:txBody>
      </p:sp>
      <p:sp>
        <p:nvSpPr>
          <p:cNvPr id="117766" name="Line 21">
            <a:extLst>
              <a:ext uri="{FF2B5EF4-FFF2-40B4-BE49-F238E27FC236}">
                <a16:creationId xmlns:a16="http://schemas.microsoft.com/office/drawing/2014/main" id="{D6C1B2D8-E701-3B32-24FE-D10C2D3746A8}"/>
              </a:ext>
            </a:extLst>
          </p:cNvPr>
          <p:cNvSpPr>
            <a:spLocks noChangeShapeType="1"/>
          </p:cNvSpPr>
          <p:nvPr/>
        </p:nvSpPr>
        <p:spPr bwMode="auto">
          <a:xfrm>
            <a:off x="4572000" y="2286000"/>
            <a:ext cx="0" cy="25908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7767" name="Text Box 22">
            <a:extLst>
              <a:ext uri="{FF2B5EF4-FFF2-40B4-BE49-F238E27FC236}">
                <a16:creationId xmlns:a16="http://schemas.microsoft.com/office/drawing/2014/main" id="{890EBCA5-81DC-718A-F7BF-5592CB873FD2}"/>
              </a:ext>
            </a:extLst>
          </p:cNvPr>
          <p:cNvSpPr txBox="1">
            <a:spLocks noChangeArrowheads="1"/>
          </p:cNvSpPr>
          <p:nvPr/>
        </p:nvSpPr>
        <p:spPr bwMode="auto">
          <a:xfrm>
            <a:off x="1143000" y="4586288"/>
            <a:ext cx="3200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800" b="0" i="0"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Beginning of Sorrows</a:t>
            </a:r>
          </a:p>
        </p:txBody>
      </p:sp>
      <p:sp>
        <p:nvSpPr>
          <p:cNvPr id="117768" name="Text Box 23">
            <a:extLst>
              <a:ext uri="{FF2B5EF4-FFF2-40B4-BE49-F238E27FC236}">
                <a16:creationId xmlns:a16="http://schemas.microsoft.com/office/drawing/2014/main" id="{E086CEE7-D9BF-817E-4233-31A0B87BAA14}"/>
              </a:ext>
            </a:extLst>
          </p:cNvPr>
          <p:cNvSpPr txBox="1">
            <a:spLocks noChangeArrowheads="1"/>
          </p:cNvSpPr>
          <p:nvPr/>
        </p:nvSpPr>
        <p:spPr bwMode="auto">
          <a:xfrm>
            <a:off x="4800600" y="4586288"/>
            <a:ext cx="3200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altLang="en-US" sz="1800" b="0" i="0" u="none" strike="noStrike" kern="1200" cap="none" spc="0" normalizeH="0" baseline="0" noProof="0">
                <a:ln>
                  <a:noFill/>
                </a:ln>
                <a:solidFill>
                  <a:srgbClr val="FF9900"/>
                </a:solidFill>
                <a:effectLst/>
                <a:uLnTx/>
                <a:uFillTx/>
                <a:latin typeface="Arial" panose="020B0604020202020204" pitchFamily="34" charset="0"/>
                <a:ea typeface="+mn-ea"/>
                <a:cs typeface="Times New Roman" panose="02020603050405020304" pitchFamily="18" charset="0"/>
              </a:rPr>
              <a:t>Great Tribulation</a:t>
            </a:r>
          </a:p>
        </p:txBody>
      </p:sp>
      <p:sp>
        <p:nvSpPr>
          <p:cNvPr id="117769" name="Line 24">
            <a:extLst>
              <a:ext uri="{FF2B5EF4-FFF2-40B4-BE49-F238E27FC236}">
                <a16:creationId xmlns:a16="http://schemas.microsoft.com/office/drawing/2014/main" id="{EC20CCDC-B1C3-9465-C1FF-7C362FCC8FD6}"/>
              </a:ext>
            </a:extLst>
          </p:cNvPr>
          <p:cNvSpPr>
            <a:spLocks noChangeShapeType="1"/>
          </p:cNvSpPr>
          <p:nvPr/>
        </p:nvSpPr>
        <p:spPr bwMode="auto">
          <a:xfrm>
            <a:off x="533400" y="2895600"/>
            <a:ext cx="5791200" cy="0"/>
          </a:xfrm>
          <a:prstGeom prst="line">
            <a:avLst/>
          </a:prstGeom>
          <a:noFill/>
          <a:ln w="57150">
            <a:solidFill>
              <a:srgbClr val="99FF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7770" name="Text Box 25">
            <a:extLst>
              <a:ext uri="{FF2B5EF4-FFF2-40B4-BE49-F238E27FC236}">
                <a16:creationId xmlns:a16="http://schemas.microsoft.com/office/drawing/2014/main" id="{76BAD15A-49B0-B320-6649-C4F03ADDCA06}"/>
              </a:ext>
            </a:extLst>
          </p:cNvPr>
          <p:cNvSpPr txBox="1">
            <a:spLocks noChangeArrowheads="1"/>
          </p:cNvSpPr>
          <p:nvPr/>
        </p:nvSpPr>
        <p:spPr bwMode="auto">
          <a:xfrm>
            <a:off x="457200" y="2376488"/>
            <a:ext cx="5486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2800" b="0" i="0" u="none" strike="noStrike" kern="1200" cap="none" spc="0" normalizeH="0" baseline="0" noProof="0" dirty="0">
                <a:ln>
                  <a:noFill/>
                </a:ln>
                <a:solidFill>
                  <a:srgbClr val="99FF33"/>
                </a:solidFill>
                <a:effectLst/>
                <a:uLnTx/>
                <a:uFillTx/>
                <a:latin typeface="Arial" panose="020B0604020202020204" pitchFamily="34" charset="0"/>
                <a:ea typeface="+mn-ea"/>
                <a:cs typeface="Times New Roman" panose="02020603050405020304" pitchFamily="18" charset="0"/>
              </a:rPr>
              <a:t>Israel’s Blindness Ended</a:t>
            </a:r>
          </a:p>
        </p:txBody>
      </p:sp>
      <p:sp>
        <p:nvSpPr>
          <p:cNvPr id="117771" name="Line 26">
            <a:extLst>
              <a:ext uri="{FF2B5EF4-FFF2-40B4-BE49-F238E27FC236}">
                <a16:creationId xmlns:a16="http://schemas.microsoft.com/office/drawing/2014/main" id="{63EDA4B4-86F8-2F43-1330-AB88F85BABD5}"/>
              </a:ext>
            </a:extLst>
          </p:cNvPr>
          <p:cNvSpPr>
            <a:spLocks noChangeShapeType="1"/>
          </p:cNvSpPr>
          <p:nvPr/>
        </p:nvSpPr>
        <p:spPr bwMode="auto">
          <a:xfrm>
            <a:off x="533400" y="3733800"/>
            <a:ext cx="5791200" cy="0"/>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17772" name="Text Box 27">
            <a:extLst>
              <a:ext uri="{FF2B5EF4-FFF2-40B4-BE49-F238E27FC236}">
                <a16:creationId xmlns:a16="http://schemas.microsoft.com/office/drawing/2014/main" id="{A89E17DB-FF46-F108-A046-28D486AF752C}"/>
              </a:ext>
            </a:extLst>
          </p:cNvPr>
          <p:cNvSpPr txBox="1">
            <a:spLocks noChangeArrowheads="1"/>
          </p:cNvSpPr>
          <p:nvPr/>
        </p:nvSpPr>
        <p:spPr bwMode="auto">
          <a:xfrm>
            <a:off x="457200" y="3214688"/>
            <a:ext cx="5486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GB" altLang="en-US" sz="2800" b="0" i="0" u="none" strike="noStrike" kern="1200" cap="none" spc="0" normalizeH="0" baseline="0" noProof="0">
                <a:ln>
                  <a:noFill/>
                </a:ln>
                <a:solidFill>
                  <a:srgbClr val="FF3300"/>
                </a:solidFill>
                <a:effectLst/>
                <a:uLnTx/>
                <a:uFillTx/>
                <a:latin typeface="Arial" panose="020B0604020202020204" pitchFamily="34" charset="0"/>
                <a:ea typeface="+mn-ea"/>
                <a:cs typeface="Times New Roman" panose="02020603050405020304" pitchFamily="18" charset="0"/>
              </a:rPr>
              <a:t>Last Gentiles Saved</a:t>
            </a:r>
          </a:p>
        </p:txBody>
      </p:sp>
    </p:spTree>
    <p:extLst>
      <p:ext uri="{BB962C8B-B14F-4D97-AF65-F5344CB8AC3E}">
        <p14:creationId xmlns:p14="http://schemas.microsoft.com/office/powerpoint/2010/main" val="12539447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DB19F-503F-BDC0-A241-B0C1356D047A}"/>
            </a:ext>
          </a:extLst>
        </p:cNvPr>
        <p:cNvGrpSpPr/>
        <p:nvPr/>
      </p:nvGrpSpPr>
      <p:grpSpPr>
        <a:xfrm>
          <a:off x="0" y="0"/>
          <a:ext cx="0" cy="0"/>
          <a:chOff x="0" y="0"/>
          <a:chExt cx="0" cy="0"/>
        </a:xfrm>
      </p:grpSpPr>
      <p:sp>
        <p:nvSpPr>
          <p:cNvPr id="28674" name="Freeform 2" descr="Stationery">
            <a:extLst>
              <a:ext uri="{FF2B5EF4-FFF2-40B4-BE49-F238E27FC236}">
                <a16:creationId xmlns:a16="http://schemas.microsoft.com/office/drawing/2014/main" id="{96843C80-8C0E-CED4-2625-AB17914FF93A}"/>
              </a:ext>
            </a:extLst>
          </p:cNvPr>
          <p:cNvSpPr>
            <a:spLocks/>
          </p:cNvSpPr>
          <p:nvPr/>
        </p:nvSpPr>
        <p:spPr bwMode="auto">
          <a:xfrm>
            <a:off x="152400" y="1142999"/>
            <a:ext cx="8839200" cy="3006725"/>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8675" name="Rectangle 3">
            <a:extLst>
              <a:ext uri="{FF2B5EF4-FFF2-40B4-BE49-F238E27FC236}">
                <a16:creationId xmlns:a16="http://schemas.microsoft.com/office/drawing/2014/main" id="{142BA8EA-0B42-2F0E-A26E-54036C9D1439}"/>
              </a:ext>
            </a:extLst>
          </p:cNvPr>
          <p:cNvSpPr>
            <a:spLocks noGrp="1" noChangeArrowheads="1"/>
          </p:cNvSpPr>
          <p:nvPr>
            <p:ph type="title" idx="4294967295"/>
          </p:nvPr>
        </p:nvSpPr>
        <p:spPr/>
        <p:txBody>
          <a:bodyPr/>
          <a:lstStyle/>
          <a:p>
            <a:pPr eaLnBrk="1" hangingPunct="1"/>
            <a:r>
              <a:rPr lang="en-GB" altLang="en-US"/>
              <a:t>Paul’s Summary</a:t>
            </a:r>
            <a:r>
              <a:rPr lang="en-GB" altLang="en-US" sz="3200">
                <a:solidFill>
                  <a:schemeClr val="bg1"/>
                </a:solidFill>
              </a:rPr>
              <a:t> </a:t>
            </a:r>
          </a:p>
        </p:txBody>
      </p:sp>
      <p:sp>
        <p:nvSpPr>
          <p:cNvPr id="1563652" name="Text Box 4">
            <a:extLst>
              <a:ext uri="{FF2B5EF4-FFF2-40B4-BE49-F238E27FC236}">
                <a16:creationId xmlns:a16="http://schemas.microsoft.com/office/drawing/2014/main" id="{982B4173-934B-682E-7F5E-4DA22FCA218C}"/>
              </a:ext>
            </a:extLst>
          </p:cNvPr>
          <p:cNvSpPr txBox="1">
            <a:spLocks noChangeArrowheads="1"/>
          </p:cNvSpPr>
          <p:nvPr/>
        </p:nvSpPr>
        <p:spPr bwMode="auto">
          <a:xfrm>
            <a:off x="5410200" y="3458704"/>
            <a:ext cx="3124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dirty="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11:25-26</a:t>
            </a:r>
          </a:p>
        </p:txBody>
      </p:sp>
      <p:sp>
        <p:nvSpPr>
          <p:cNvPr id="1563655" name="Rectangle 7">
            <a:extLst>
              <a:ext uri="{FF2B5EF4-FFF2-40B4-BE49-F238E27FC236}">
                <a16:creationId xmlns:a16="http://schemas.microsoft.com/office/drawing/2014/main" id="{F8ACE80A-D87F-692E-8792-4E54D07A4709}"/>
              </a:ext>
            </a:extLst>
          </p:cNvPr>
          <p:cNvSpPr>
            <a:spLocks noChangeArrowheads="1"/>
          </p:cNvSpPr>
          <p:nvPr/>
        </p:nvSpPr>
        <p:spPr bwMode="auto">
          <a:xfrm flipH="1">
            <a:off x="1852613" y="3228975"/>
            <a:ext cx="1423987"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28679" name="Text Box 5">
            <a:extLst>
              <a:ext uri="{FF2B5EF4-FFF2-40B4-BE49-F238E27FC236}">
                <a16:creationId xmlns:a16="http://schemas.microsoft.com/office/drawing/2014/main" id="{D8F20EAB-FB22-F041-3E95-A1696CAE911F}"/>
              </a:ext>
            </a:extLst>
          </p:cNvPr>
          <p:cNvSpPr txBox="1">
            <a:spLocks noChangeArrowheads="1"/>
          </p:cNvSpPr>
          <p:nvPr/>
        </p:nvSpPr>
        <p:spPr bwMode="auto">
          <a:xfrm>
            <a:off x="381000" y="1282700"/>
            <a:ext cx="84582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25</a:t>
            </a:r>
            <a:r>
              <a:rPr kumimoji="0" lang="en-GB" altLang="en-US" sz="32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For I would not, brethren, that ye should be ignorant of this mystery, lest ye should be wise in your own conceits; that blindness in part is happened to Israel, until the fulness of the Gentiles be come in.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dirty="0">
                <a:ln>
                  <a:noFill/>
                </a:ln>
                <a:solidFill>
                  <a:srgbClr val="FF8000"/>
                </a:solidFill>
                <a:effectLst/>
                <a:uLnTx/>
                <a:uFillTx/>
                <a:latin typeface="Dauphin" panose="0204050203030B020204" pitchFamily="18" charset="0"/>
                <a:ea typeface="+mn-ea"/>
                <a:cs typeface="Times New Roman" panose="02020603050405020304" pitchFamily="18" charset="0"/>
              </a:rPr>
              <a:t>26</a:t>
            </a:r>
            <a:r>
              <a:rPr kumimoji="0" lang="en-GB" altLang="en-US" sz="32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rPr>
              <a:t> And so all Israel shall be saved</a:t>
            </a:r>
            <a:r>
              <a:rPr lang="en-GB" altLang="en-US" sz="3200" dirty="0">
                <a:solidFill>
                  <a:srgbClr val="000000"/>
                </a:solidFill>
                <a:latin typeface="Dauphin" panose="0204050203030B020204" pitchFamily="18" charset="0"/>
              </a:rPr>
              <a:t>..</a:t>
            </a:r>
            <a:endParaRPr kumimoji="0" lang="en-GB" altLang="en-US" sz="3200" b="0" i="0" u="none" strike="noStrike" kern="1200" cap="none" spc="0" normalizeH="0" baseline="0" noProof="0" dirty="0">
              <a:ln>
                <a:noFill/>
              </a:ln>
              <a:solidFill>
                <a:srgbClr val="000000"/>
              </a:solidFill>
              <a:effectLst/>
              <a:uLnTx/>
              <a:uFillTx/>
              <a:latin typeface="Dauphin" panose="0204050203030B020204" pitchFamily="18" charset="0"/>
              <a:ea typeface="+mn-ea"/>
              <a:cs typeface="Times New Roman" panose="02020603050405020304" pitchFamily="18" charset="0"/>
            </a:endParaRPr>
          </a:p>
        </p:txBody>
      </p:sp>
      <p:sp>
        <p:nvSpPr>
          <p:cNvPr id="3" name="Content Placeholder 4">
            <a:extLst>
              <a:ext uri="{FF2B5EF4-FFF2-40B4-BE49-F238E27FC236}">
                <a16:creationId xmlns:a16="http://schemas.microsoft.com/office/drawing/2014/main" id="{5363A1E0-AD9F-43BB-86E3-0220DD58255C}"/>
              </a:ext>
            </a:extLst>
          </p:cNvPr>
          <p:cNvSpPr txBox="1">
            <a:spLocks/>
          </p:cNvSpPr>
          <p:nvPr/>
        </p:nvSpPr>
        <p:spPr>
          <a:xfrm>
            <a:off x="323850" y="4186237"/>
            <a:ext cx="8820150" cy="2671763"/>
          </a:xfrm>
          <a:prstGeom prst="rect">
            <a:avLst/>
          </a:prstGeom>
        </p:spPr>
        <p:txBody>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cs typeface="+mn-cs"/>
              </a:defRPr>
            </a:lvl2pPr>
            <a:lvl3pPr marL="1143000" indent="-228600" algn="l" rtl="0" eaLnBrk="0" fontAlgn="base" hangingPunct="0">
              <a:spcBef>
                <a:spcPct val="20000"/>
              </a:spcBef>
              <a:spcAft>
                <a:spcPct val="0"/>
              </a:spcAft>
              <a:buChar char="–"/>
              <a:defRPr sz="2400">
                <a:solidFill>
                  <a:schemeClr val="bg1"/>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a:lstStyle>
          <a:p>
            <a:pPr>
              <a:spcBef>
                <a:spcPts val="0"/>
              </a:spcBef>
            </a:pPr>
            <a:r>
              <a:rPr lang="en-GB" altLang="en-US" kern="0" dirty="0"/>
              <a:t>All Israel? </a:t>
            </a:r>
          </a:p>
          <a:p>
            <a:pPr>
              <a:spcBef>
                <a:spcPts val="0"/>
              </a:spcBef>
            </a:pPr>
            <a:r>
              <a:rPr lang="en-GB" altLang="en-US" kern="0" dirty="0"/>
              <a:t>Yes! Both believing Jews who accepted Christ (becoming the ecclesia) </a:t>
            </a:r>
          </a:p>
          <a:p>
            <a:pPr>
              <a:spcBef>
                <a:spcPts val="0"/>
              </a:spcBef>
            </a:pPr>
            <a:r>
              <a:rPr lang="en-GB" altLang="en-US" kern="0" dirty="0"/>
              <a:t>AND the unbelieving/blinded Jews who eyes will now be opened </a:t>
            </a:r>
          </a:p>
        </p:txBody>
      </p:sp>
    </p:spTree>
    <p:extLst>
      <p:ext uri="{BB962C8B-B14F-4D97-AF65-F5344CB8AC3E}">
        <p14:creationId xmlns:p14="http://schemas.microsoft.com/office/powerpoint/2010/main" val="395559949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63655"/>
                                        </p:tgtEl>
                                        <p:attrNameLst>
                                          <p:attrName>style.visibility</p:attrName>
                                        </p:attrNameLst>
                                      </p:cBhvr>
                                      <p:to>
                                        <p:strVal val="visible"/>
                                      </p:to>
                                    </p:set>
                                    <p:animEffect transition="in" filter="wipe(left)">
                                      <p:cBhvr>
                                        <p:cTn id="7" dur="500"/>
                                        <p:tgtEl>
                                          <p:spTgt spid="15636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365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a:extLst>
              <a:ext uri="{FF2B5EF4-FFF2-40B4-BE49-F238E27FC236}">
                <a16:creationId xmlns:a16="http://schemas.microsoft.com/office/drawing/2014/main" id="{4D65F2B3-72CC-AD32-9211-A5C88884F780}"/>
              </a:ext>
            </a:extLst>
          </p:cNvPr>
          <p:cNvSpPr>
            <a:spLocks noGrp="1" noChangeArrowheads="1"/>
          </p:cNvSpPr>
          <p:nvPr>
            <p:ph type="title"/>
          </p:nvPr>
        </p:nvSpPr>
        <p:spPr/>
        <p:txBody>
          <a:bodyPr/>
          <a:lstStyle/>
          <a:p>
            <a:pPr eaLnBrk="1" hangingPunct="1"/>
            <a:r>
              <a:rPr lang="en-GB" altLang="en-US" dirty="0"/>
              <a:t>All Israel</a:t>
            </a:r>
          </a:p>
        </p:txBody>
      </p:sp>
      <p:sp>
        <p:nvSpPr>
          <p:cNvPr id="1658883" name="Rectangle 1027">
            <a:extLst>
              <a:ext uri="{FF2B5EF4-FFF2-40B4-BE49-F238E27FC236}">
                <a16:creationId xmlns:a16="http://schemas.microsoft.com/office/drawing/2014/main" id="{97F878ED-0639-DB73-7680-B8A26F744F7E}"/>
              </a:ext>
            </a:extLst>
          </p:cNvPr>
          <p:cNvSpPr>
            <a:spLocks noGrp="1" noChangeArrowheads="1"/>
          </p:cNvSpPr>
          <p:nvPr>
            <p:ph type="body" idx="1"/>
          </p:nvPr>
        </p:nvSpPr>
        <p:spPr>
          <a:xfrm>
            <a:off x="381000" y="1143000"/>
            <a:ext cx="8610600" cy="2133600"/>
          </a:xfrm>
        </p:spPr>
        <p:txBody>
          <a:bodyPr/>
          <a:lstStyle/>
          <a:p>
            <a:pPr eaLnBrk="1" hangingPunct="1">
              <a:lnSpc>
                <a:spcPct val="90000"/>
              </a:lnSpc>
            </a:pPr>
            <a:r>
              <a:rPr lang="en-GB" altLang="en-US" dirty="0"/>
              <a:t>God has blinded the eyes of National Israel on account of their unbelief</a:t>
            </a:r>
          </a:p>
          <a:p>
            <a:pPr lvl="1" eaLnBrk="1" hangingPunct="1">
              <a:lnSpc>
                <a:spcPct val="90000"/>
              </a:lnSpc>
            </a:pPr>
            <a:r>
              <a:rPr lang="en-GB" altLang="en-US" dirty="0">
                <a:solidFill>
                  <a:srgbClr val="FF9900"/>
                </a:solidFill>
              </a:rPr>
              <a:t>But it will not be permanent</a:t>
            </a:r>
          </a:p>
          <a:p>
            <a:pPr eaLnBrk="1" hangingPunct="1">
              <a:lnSpc>
                <a:spcPct val="90000"/>
              </a:lnSpc>
            </a:pPr>
            <a:r>
              <a:rPr lang="en-GB" altLang="en-US" dirty="0"/>
              <a:t>The blindness will be removed and they will be restored when the fullness of the Gentiles have been gathered in</a:t>
            </a:r>
          </a:p>
          <a:p>
            <a:pPr lvl="1" eaLnBrk="1" hangingPunct="1">
              <a:lnSpc>
                <a:spcPct val="90000"/>
              </a:lnSpc>
            </a:pPr>
            <a:r>
              <a:rPr lang="en-GB" altLang="en-US" dirty="0">
                <a:solidFill>
                  <a:srgbClr val="FF9900"/>
                </a:solidFill>
              </a:rPr>
              <a:t>then </a:t>
            </a:r>
            <a:r>
              <a:rPr lang="en-GB" altLang="en-US" u="sng" dirty="0">
                <a:solidFill>
                  <a:srgbClr val="FF9900"/>
                </a:solidFill>
              </a:rPr>
              <a:t>all</a:t>
            </a:r>
            <a:r>
              <a:rPr lang="en-GB" altLang="en-US" dirty="0">
                <a:solidFill>
                  <a:srgbClr val="FF9900"/>
                </a:solidFill>
              </a:rPr>
              <a:t> Israel will finally be saved</a:t>
            </a:r>
          </a:p>
          <a:p>
            <a:pPr eaLnBrk="1" hangingPunct="1">
              <a:lnSpc>
                <a:spcPct val="90000"/>
              </a:lnSpc>
              <a:buFontTx/>
              <a:buChar char="-"/>
            </a:pPr>
            <a:r>
              <a:rPr lang="en-GB" altLang="en-US" sz="2800" dirty="0">
                <a:solidFill>
                  <a:srgbClr val="00FFFF"/>
                </a:solidFill>
              </a:rPr>
              <a:t>All = </a:t>
            </a:r>
          </a:p>
          <a:p>
            <a:pPr eaLnBrk="1" hangingPunct="1">
              <a:lnSpc>
                <a:spcPct val="90000"/>
              </a:lnSpc>
              <a:buFontTx/>
              <a:buChar char="-"/>
            </a:pPr>
            <a:r>
              <a:rPr lang="en-GB" altLang="en-US" sz="2800" dirty="0">
                <a:solidFill>
                  <a:schemeClr val="tx2"/>
                </a:solidFill>
              </a:rPr>
              <a:t>The ‘remnant’ (who are part of the Church)</a:t>
            </a:r>
            <a:r>
              <a:rPr lang="en-GB" altLang="en-US" sz="2800" dirty="0">
                <a:solidFill>
                  <a:srgbClr val="00FFFF"/>
                </a:solidFill>
              </a:rPr>
              <a:t> </a:t>
            </a:r>
          </a:p>
          <a:p>
            <a:pPr eaLnBrk="1" hangingPunct="1">
              <a:lnSpc>
                <a:spcPct val="90000"/>
              </a:lnSpc>
              <a:buFontTx/>
              <a:buNone/>
            </a:pPr>
            <a:r>
              <a:rPr lang="en-GB" altLang="en-US" sz="2800" dirty="0">
                <a:solidFill>
                  <a:srgbClr val="00FFFF"/>
                </a:solidFill>
              </a:rPr>
              <a:t>-  And… </a:t>
            </a:r>
          </a:p>
          <a:p>
            <a:pPr eaLnBrk="1" hangingPunct="1">
              <a:lnSpc>
                <a:spcPct val="90000"/>
              </a:lnSpc>
              <a:buFontTx/>
              <a:buNone/>
            </a:pPr>
            <a:r>
              <a:rPr lang="en-GB" altLang="en-US" sz="2800" dirty="0">
                <a:solidFill>
                  <a:srgbClr val="00FFFF"/>
                </a:solidFill>
              </a:rPr>
              <a:t>-  </a:t>
            </a:r>
            <a:r>
              <a:rPr lang="en-GB" altLang="en-US" sz="2800" dirty="0">
                <a:solidFill>
                  <a:schemeClr val="tx2"/>
                </a:solidFill>
              </a:rPr>
              <a:t>The ‘blinded’ (who are not)</a:t>
            </a:r>
          </a:p>
          <a:p>
            <a:pPr eaLnBrk="1" hangingPunct="1">
              <a:lnSpc>
                <a:spcPct val="90000"/>
              </a:lnSpc>
            </a:pPr>
            <a:endParaRPr lang="en-GB" altLang="en-US" dirty="0">
              <a:solidFill>
                <a:srgbClr val="00FFFF"/>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588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65888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658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6588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5888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5888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65888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6588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88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reeform 1026" descr="Stationery">
            <a:extLst>
              <a:ext uri="{FF2B5EF4-FFF2-40B4-BE49-F238E27FC236}">
                <a16:creationId xmlns:a16="http://schemas.microsoft.com/office/drawing/2014/main" id="{54E73361-F83C-59A2-4BC2-D4045DC7B657}"/>
              </a:ext>
            </a:extLst>
          </p:cNvPr>
          <p:cNvSpPr>
            <a:spLocks/>
          </p:cNvSpPr>
          <p:nvPr/>
        </p:nvSpPr>
        <p:spPr bwMode="auto">
          <a:xfrm>
            <a:off x="152400" y="1143000"/>
            <a:ext cx="8839200" cy="5181600"/>
          </a:xfrm>
          <a:custGeom>
            <a:avLst/>
            <a:gdLst>
              <a:gd name="T0" fmla="*/ 2147483647 w 5139"/>
              <a:gd name="T1" fmla="*/ 2147483647 h 3058"/>
              <a:gd name="T2" fmla="*/ 2147483647 w 5139"/>
              <a:gd name="T3" fmla="*/ 2147483647 h 3058"/>
              <a:gd name="T4" fmla="*/ 2147483647 w 5139"/>
              <a:gd name="T5" fmla="*/ 2147483647 h 3058"/>
              <a:gd name="T6" fmla="*/ 2147483647 w 5139"/>
              <a:gd name="T7" fmla="*/ 2147483647 h 3058"/>
              <a:gd name="T8" fmla="*/ 2147483647 w 5139"/>
              <a:gd name="T9" fmla="*/ 2147483647 h 3058"/>
              <a:gd name="T10" fmla="*/ 2147483647 w 5139"/>
              <a:gd name="T11" fmla="*/ 2147483647 h 3058"/>
              <a:gd name="T12" fmla="*/ 2147483647 w 5139"/>
              <a:gd name="T13" fmla="*/ 2147483647 h 3058"/>
              <a:gd name="T14" fmla="*/ 2147483647 w 5139"/>
              <a:gd name="T15" fmla="*/ 2147483647 h 3058"/>
              <a:gd name="T16" fmla="*/ 2147483647 w 5139"/>
              <a:gd name="T17" fmla="*/ 2147483647 h 3058"/>
              <a:gd name="T18" fmla="*/ 2147483647 w 5139"/>
              <a:gd name="T19" fmla="*/ 2147483647 h 3058"/>
              <a:gd name="T20" fmla="*/ 2147483647 w 5139"/>
              <a:gd name="T21" fmla="*/ 2147483647 h 3058"/>
              <a:gd name="T22" fmla="*/ 2147483647 w 5139"/>
              <a:gd name="T23" fmla="*/ 2147483647 h 3058"/>
              <a:gd name="T24" fmla="*/ 2147483647 w 5139"/>
              <a:gd name="T25" fmla="*/ 2147483647 h 3058"/>
              <a:gd name="T26" fmla="*/ 2147483647 w 5139"/>
              <a:gd name="T27" fmla="*/ 2147483647 h 3058"/>
              <a:gd name="T28" fmla="*/ 2147483647 w 5139"/>
              <a:gd name="T29" fmla="*/ 2147483647 h 3058"/>
              <a:gd name="T30" fmla="*/ 2147483647 w 5139"/>
              <a:gd name="T31" fmla="*/ 2147483647 h 3058"/>
              <a:gd name="T32" fmla="*/ 2147483647 w 5139"/>
              <a:gd name="T33" fmla="*/ 2147483647 h 3058"/>
              <a:gd name="T34" fmla="*/ 2147483647 w 5139"/>
              <a:gd name="T35" fmla="*/ 2147483647 h 3058"/>
              <a:gd name="T36" fmla="*/ 2147483647 w 5139"/>
              <a:gd name="T37" fmla="*/ 2147483647 h 3058"/>
              <a:gd name="T38" fmla="*/ 2147483647 w 5139"/>
              <a:gd name="T39" fmla="*/ 2147483647 h 3058"/>
              <a:gd name="T40" fmla="*/ 2147483647 w 5139"/>
              <a:gd name="T41" fmla="*/ 2147483647 h 3058"/>
              <a:gd name="T42" fmla="*/ 2147483647 w 5139"/>
              <a:gd name="T43" fmla="*/ 2147483647 h 3058"/>
              <a:gd name="T44" fmla="*/ 2147483647 w 5139"/>
              <a:gd name="T45" fmla="*/ 2147483647 h 3058"/>
              <a:gd name="T46" fmla="*/ 2147483647 w 5139"/>
              <a:gd name="T47" fmla="*/ 2147483647 h 3058"/>
              <a:gd name="T48" fmla="*/ 2147483647 w 5139"/>
              <a:gd name="T49" fmla="*/ 2147483647 h 3058"/>
              <a:gd name="T50" fmla="*/ 2147483647 w 5139"/>
              <a:gd name="T51" fmla="*/ 2147483647 h 3058"/>
              <a:gd name="T52" fmla="*/ 2147483647 w 5139"/>
              <a:gd name="T53" fmla="*/ 2147483647 h 3058"/>
              <a:gd name="T54" fmla="*/ 2147483647 w 5139"/>
              <a:gd name="T55" fmla="*/ 2147483647 h 3058"/>
              <a:gd name="T56" fmla="*/ 2147483647 w 5139"/>
              <a:gd name="T57" fmla="*/ 2147483647 h 3058"/>
              <a:gd name="T58" fmla="*/ 2147483647 w 5139"/>
              <a:gd name="T59" fmla="*/ 2147483647 h 3058"/>
              <a:gd name="T60" fmla="*/ 2147483647 w 5139"/>
              <a:gd name="T61" fmla="*/ 2147483647 h 3058"/>
              <a:gd name="T62" fmla="*/ 2147483647 w 5139"/>
              <a:gd name="T63" fmla="*/ 2147483647 h 3058"/>
              <a:gd name="T64" fmla="*/ 2147483647 w 5139"/>
              <a:gd name="T65" fmla="*/ 2147483647 h 3058"/>
              <a:gd name="T66" fmla="*/ 2147483647 w 5139"/>
              <a:gd name="T67" fmla="*/ 2147483647 h 3058"/>
              <a:gd name="T68" fmla="*/ 2147483647 w 5139"/>
              <a:gd name="T69" fmla="*/ 2147483647 h 3058"/>
              <a:gd name="T70" fmla="*/ 2147483647 w 5139"/>
              <a:gd name="T71" fmla="*/ 2147483647 h 3058"/>
              <a:gd name="T72" fmla="*/ 2147483647 w 5139"/>
              <a:gd name="T73" fmla="*/ 2147483647 h 3058"/>
              <a:gd name="T74" fmla="*/ 2147483647 w 5139"/>
              <a:gd name="T75" fmla="*/ 2147483647 h 3058"/>
              <a:gd name="T76" fmla="*/ 2147483647 w 5139"/>
              <a:gd name="T77" fmla="*/ 2147483647 h 3058"/>
              <a:gd name="T78" fmla="*/ 2147483647 w 5139"/>
              <a:gd name="T79" fmla="*/ 2147483647 h 3058"/>
              <a:gd name="T80" fmla="*/ 2147483647 w 5139"/>
              <a:gd name="T81" fmla="*/ 2147483647 h 3058"/>
              <a:gd name="T82" fmla="*/ 2147483647 w 5139"/>
              <a:gd name="T83" fmla="*/ 2147483647 h 3058"/>
              <a:gd name="T84" fmla="*/ 2147483647 w 5139"/>
              <a:gd name="T85" fmla="*/ 2147483647 h 3058"/>
              <a:gd name="T86" fmla="*/ 2147483647 w 5139"/>
              <a:gd name="T87" fmla="*/ 2147483647 h 3058"/>
              <a:gd name="T88" fmla="*/ 2147483647 w 5139"/>
              <a:gd name="T89" fmla="*/ 2147483647 h 3058"/>
              <a:gd name="T90" fmla="*/ 2147483647 w 5139"/>
              <a:gd name="T91" fmla="*/ 2147483647 h 3058"/>
              <a:gd name="T92" fmla="*/ 2147483647 w 5139"/>
              <a:gd name="T93" fmla="*/ 2147483647 h 3058"/>
              <a:gd name="T94" fmla="*/ 2147483647 w 5139"/>
              <a:gd name="T95" fmla="*/ 2147483647 h 3058"/>
              <a:gd name="T96" fmla="*/ 2147483647 w 5139"/>
              <a:gd name="T97" fmla="*/ 2147483647 h 3058"/>
              <a:gd name="T98" fmla="*/ 2147483647 w 5139"/>
              <a:gd name="T99" fmla="*/ 2147483647 h 3058"/>
              <a:gd name="T100" fmla="*/ 2147483647 w 5139"/>
              <a:gd name="T101" fmla="*/ 2147483647 h 3058"/>
              <a:gd name="T102" fmla="*/ 2147483647 w 5139"/>
              <a:gd name="T103" fmla="*/ 2147483647 h 3058"/>
              <a:gd name="T104" fmla="*/ 2147483647 w 5139"/>
              <a:gd name="T105" fmla="*/ 2147483647 h 3058"/>
              <a:gd name="T106" fmla="*/ 2147483647 w 5139"/>
              <a:gd name="T107" fmla="*/ 2147483647 h 3058"/>
              <a:gd name="T108" fmla="*/ 2147483647 w 5139"/>
              <a:gd name="T109" fmla="*/ 2147483647 h 3058"/>
              <a:gd name="T110" fmla="*/ 2147483647 w 5139"/>
              <a:gd name="T111" fmla="*/ 2147483647 h 3058"/>
              <a:gd name="T112" fmla="*/ 2147483647 w 5139"/>
              <a:gd name="T113" fmla="*/ 2147483647 h 30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139" h="3058">
                <a:moveTo>
                  <a:pt x="68" y="78"/>
                </a:moveTo>
                <a:cubicBezTo>
                  <a:pt x="85" y="90"/>
                  <a:pt x="99" y="103"/>
                  <a:pt x="116" y="115"/>
                </a:cubicBezTo>
                <a:cubicBezTo>
                  <a:pt x="137" y="84"/>
                  <a:pt x="123" y="51"/>
                  <a:pt x="153" y="41"/>
                </a:cubicBezTo>
                <a:cubicBezTo>
                  <a:pt x="216" y="61"/>
                  <a:pt x="167" y="56"/>
                  <a:pt x="285" y="62"/>
                </a:cubicBezTo>
                <a:cubicBezTo>
                  <a:pt x="316" y="66"/>
                  <a:pt x="345" y="74"/>
                  <a:pt x="375" y="83"/>
                </a:cubicBezTo>
                <a:cubicBezTo>
                  <a:pt x="425" y="79"/>
                  <a:pt x="456" y="71"/>
                  <a:pt x="502" y="57"/>
                </a:cubicBezTo>
                <a:cubicBezTo>
                  <a:pt x="552" y="41"/>
                  <a:pt x="607" y="54"/>
                  <a:pt x="660" y="52"/>
                </a:cubicBezTo>
                <a:cubicBezTo>
                  <a:pt x="803" y="56"/>
                  <a:pt x="901" y="61"/>
                  <a:pt x="1046" y="57"/>
                </a:cubicBezTo>
                <a:cubicBezTo>
                  <a:pt x="1150" y="41"/>
                  <a:pt x="1423" y="52"/>
                  <a:pt x="1427" y="52"/>
                </a:cubicBezTo>
                <a:cubicBezTo>
                  <a:pt x="1457" y="30"/>
                  <a:pt x="1443" y="36"/>
                  <a:pt x="1506" y="36"/>
                </a:cubicBezTo>
                <a:cubicBezTo>
                  <a:pt x="1656" y="36"/>
                  <a:pt x="1783" y="41"/>
                  <a:pt x="1929" y="46"/>
                </a:cubicBezTo>
                <a:cubicBezTo>
                  <a:pt x="2000" y="66"/>
                  <a:pt x="2258" y="48"/>
                  <a:pt x="2346" y="52"/>
                </a:cubicBezTo>
                <a:cubicBezTo>
                  <a:pt x="2409" y="55"/>
                  <a:pt x="2536" y="62"/>
                  <a:pt x="2536" y="62"/>
                </a:cubicBezTo>
                <a:cubicBezTo>
                  <a:pt x="2538" y="68"/>
                  <a:pt x="2544" y="92"/>
                  <a:pt x="2557" y="89"/>
                </a:cubicBezTo>
                <a:cubicBezTo>
                  <a:pt x="2610" y="77"/>
                  <a:pt x="2570" y="65"/>
                  <a:pt x="2605" y="62"/>
                </a:cubicBezTo>
                <a:cubicBezTo>
                  <a:pt x="2635" y="59"/>
                  <a:pt x="2665" y="59"/>
                  <a:pt x="2695" y="57"/>
                </a:cubicBezTo>
                <a:cubicBezTo>
                  <a:pt x="2853" y="27"/>
                  <a:pt x="3015" y="37"/>
                  <a:pt x="3176" y="25"/>
                </a:cubicBezTo>
                <a:cubicBezTo>
                  <a:pt x="3308" y="0"/>
                  <a:pt x="3496" y="32"/>
                  <a:pt x="3630" y="36"/>
                </a:cubicBezTo>
                <a:cubicBezTo>
                  <a:pt x="3711" y="41"/>
                  <a:pt x="3792" y="42"/>
                  <a:pt x="3873" y="52"/>
                </a:cubicBezTo>
                <a:cubicBezTo>
                  <a:pt x="4094" y="24"/>
                  <a:pt x="4267" y="38"/>
                  <a:pt x="4523" y="36"/>
                </a:cubicBezTo>
                <a:cubicBezTo>
                  <a:pt x="4623" y="20"/>
                  <a:pt x="4482" y="41"/>
                  <a:pt x="4698" y="25"/>
                </a:cubicBezTo>
                <a:cubicBezTo>
                  <a:pt x="4719" y="23"/>
                  <a:pt x="4740" y="18"/>
                  <a:pt x="4761" y="15"/>
                </a:cubicBezTo>
                <a:cubicBezTo>
                  <a:pt x="4773" y="13"/>
                  <a:pt x="4798" y="9"/>
                  <a:pt x="4798" y="9"/>
                </a:cubicBezTo>
                <a:cubicBezTo>
                  <a:pt x="4852" y="22"/>
                  <a:pt x="4901" y="36"/>
                  <a:pt x="4957" y="41"/>
                </a:cubicBezTo>
                <a:cubicBezTo>
                  <a:pt x="4989" y="37"/>
                  <a:pt x="5000" y="36"/>
                  <a:pt x="5025" y="20"/>
                </a:cubicBezTo>
                <a:cubicBezTo>
                  <a:pt x="5059" y="31"/>
                  <a:pt x="5045" y="65"/>
                  <a:pt x="5036" y="94"/>
                </a:cubicBezTo>
                <a:cubicBezTo>
                  <a:pt x="5032" y="126"/>
                  <a:pt x="5012" y="155"/>
                  <a:pt x="5041" y="173"/>
                </a:cubicBezTo>
                <a:cubicBezTo>
                  <a:pt x="5057" y="150"/>
                  <a:pt x="5046" y="137"/>
                  <a:pt x="5073" y="147"/>
                </a:cubicBezTo>
                <a:cubicBezTo>
                  <a:pt x="5095" y="182"/>
                  <a:pt x="5097" y="225"/>
                  <a:pt x="5083" y="263"/>
                </a:cubicBezTo>
                <a:cubicBezTo>
                  <a:pt x="5087" y="293"/>
                  <a:pt x="5111" y="351"/>
                  <a:pt x="5073" y="363"/>
                </a:cubicBezTo>
                <a:cubicBezTo>
                  <a:pt x="5037" y="388"/>
                  <a:pt x="5045" y="373"/>
                  <a:pt x="5036" y="400"/>
                </a:cubicBezTo>
                <a:cubicBezTo>
                  <a:pt x="5054" y="404"/>
                  <a:pt x="5076" y="398"/>
                  <a:pt x="5089" y="411"/>
                </a:cubicBezTo>
                <a:cubicBezTo>
                  <a:pt x="5101" y="423"/>
                  <a:pt x="5099" y="443"/>
                  <a:pt x="5105" y="459"/>
                </a:cubicBezTo>
                <a:cubicBezTo>
                  <a:pt x="5099" y="566"/>
                  <a:pt x="5106" y="670"/>
                  <a:pt x="5094" y="776"/>
                </a:cubicBezTo>
                <a:cubicBezTo>
                  <a:pt x="5091" y="850"/>
                  <a:pt x="5085" y="894"/>
                  <a:pt x="5078" y="961"/>
                </a:cubicBezTo>
                <a:cubicBezTo>
                  <a:pt x="5075" y="1107"/>
                  <a:pt x="5077" y="1227"/>
                  <a:pt x="5046" y="1362"/>
                </a:cubicBezTo>
                <a:cubicBezTo>
                  <a:pt x="5041" y="1421"/>
                  <a:pt x="5048" y="1469"/>
                  <a:pt x="5057" y="1526"/>
                </a:cubicBezTo>
                <a:cubicBezTo>
                  <a:pt x="5053" y="1591"/>
                  <a:pt x="5049" y="1648"/>
                  <a:pt x="5068" y="1711"/>
                </a:cubicBezTo>
                <a:cubicBezTo>
                  <a:pt x="5087" y="1773"/>
                  <a:pt x="5057" y="1671"/>
                  <a:pt x="5078" y="1748"/>
                </a:cubicBezTo>
                <a:cubicBezTo>
                  <a:pt x="5081" y="1760"/>
                  <a:pt x="5089" y="1785"/>
                  <a:pt x="5089" y="1785"/>
                </a:cubicBezTo>
                <a:cubicBezTo>
                  <a:pt x="5096" y="1887"/>
                  <a:pt x="5087" y="1989"/>
                  <a:pt x="5083" y="2091"/>
                </a:cubicBezTo>
                <a:cubicBezTo>
                  <a:pt x="5097" y="2129"/>
                  <a:pt x="5083" y="2084"/>
                  <a:pt x="5083" y="2160"/>
                </a:cubicBezTo>
                <a:cubicBezTo>
                  <a:pt x="5083" y="2201"/>
                  <a:pt x="5091" y="2241"/>
                  <a:pt x="5094" y="2282"/>
                </a:cubicBezTo>
                <a:cubicBezTo>
                  <a:pt x="5079" y="2296"/>
                  <a:pt x="5057" y="2329"/>
                  <a:pt x="5057" y="2329"/>
                </a:cubicBezTo>
                <a:cubicBezTo>
                  <a:pt x="5049" y="2356"/>
                  <a:pt x="5036" y="2355"/>
                  <a:pt x="5062" y="2371"/>
                </a:cubicBezTo>
                <a:cubicBezTo>
                  <a:pt x="5084" y="2364"/>
                  <a:pt x="5098" y="2357"/>
                  <a:pt x="5089" y="2387"/>
                </a:cubicBezTo>
                <a:cubicBezTo>
                  <a:pt x="5095" y="2435"/>
                  <a:pt x="5097" y="2482"/>
                  <a:pt x="5105" y="2530"/>
                </a:cubicBezTo>
                <a:cubicBezTo>
                  <a:pt x="5102" y="2598"/>
                  <a:pt x="5090" y="2691"/>
                  <a:pt x="5099" y="2763"/>
                </a:cubicBezTo>
                <a:cubicBezTo>
                  <a:pt x="5103" y="2797"/>
                  <a:pt x="5128" y="2833"/>
                  <a:pt x="5136" y="2868"/>
                </a:cubicBezTo>
                <a:cubicBezTo>
                  <a:pt x="5132" y="2914"/>
                  <a:pt x="5139" y="2936"/>
                  <a:pt x="5105" y="2963"/>
                </a:cubicBezTo>
                <a:cubicBezTo>
                  <a:pt x="5085" y="2979"/>
                  <a:pt x="5078" y="2983"/>
                  <a:pt x="5057" y="2990"/>
                </a:cubicBezTo>
                <a:cubicBezTo>
                  <a:pt x="5046" y="2994"/>
                  <a:pt x="5025" y="3000"/>
                  <a:pt x="5025" y="3000"/>
                </a:cubicBezTo>
                <a:cubicBezTo>
                  <a:pt x="4989" y="3025"/>
                  <a:pt x="4950" y="3010"/>
                  <a:pt x="4909" y="3006"/>
                </a:cubicBezTo>
                <a:cubicBezTo>
                  <a:pt x="4874" y="3014"/>
                  <a:pt x="4887" y="3018"/>
                  <a:pt x="4904" y="3043"/>
                </a:cubicBezTo>
                <a:cubicBezTo>
                  <a:pt x="4857" y="3058"/>
                  <a:pt x="4823" y="3036"/>
                  <a:pt x="4782" y="3021"/>
                </a:cubicBezTo>
                <a:cubicBezTo>
                  <a:pt x="4731" y="3023"/>
                  <a:pt x="4680" y="3024"/>
                  <a:pt x="4629" y="3027"/>
                </a:cubicBezTo>
                <a:cubicBezTo>
                  <a:pt x="4610" y="3028"/>
                  <a:pt x="4589" y="3032"/>
                  <a:pt x="4571" y="3037"/>
                </a:cubicBezTo>
                <a:cubicBezTo>
                  <a:pt x="4559" y="3040"/>
                  <a:pt x="4534" y="3048"/>
                  <a:pt x="4534" y="3048"/>
                </a:cubicBezTo>
                <a:cubicBezTo>
                  <a:pt x="4507" y="3044"/>
                  <a:pt x="4482" y="3037"/>
                  <a:pt x="4455" y="3032"/>
                </a:cubicBezTo>
                <a:cubicBezTo>
                  <a:pt x="4385" y="3037"/>
                  <a:pt x="4330" y="3049"/>
                  <a:pt x="4259" y="3053"/>
                </a:cubicBezTo>
                <a:cubicBezTo>
                  <a:pt x="4157" y="3050"/>
                  <a:pt x="4095" y="3050"/>
                  <a:pt x="4005" y="3037"/>
                </a:cubicBezTo>
                <a:cubicBezTo>
                  <a:pt x="3952" y="3020"/>
                  <a:pt x="3996" y="3033"/>
                  <a:pt x="3942" y="3021"/>
                </a:cubicBezTo>
                <a:cubicBezTo>
                  <a:pt x="3928" y="3018"/>
                  <a:pt x="3914" y="3014"/>
                  <a:pt x="3900" y="3011"/>
                </a:cubicBezTo>
                <a:cubicBezTo>
                  <a:pt x="3893" y="3009"/>
                  <a:pt x="3879" y="3006"/>
                  <a:pt x="3879" y="3006"/>
                </a:cubicBezTo>
                <a:cubicBezTo>
                  <a:pt x="3681" y="3013"/>
                  <a:pt x="3508" y="3014"/>
                  <a:pt x="3303" y="3011"/>
                </a:cubicBezTo>
                <a:cubicBezTo>
                  <a:pt x="3239" y="2999"/>
                  <a:pt x="3172" y="3011"/>
                  <a:pt x="3107" y="3016"/>
                </a:cubicBezTo>
                <a:cubicBezTo>
                  <a:pt x="3065" y="3006"/>
                  <a:pt x="3091" y="3020"/>
                  <a:pt x="3091" y="2953"/>
                </a:cubicBezTo>
                <a:cubicBezTo>
                  <a:pt x="3091" y="2942"/>
                  <a:pt x="3088" y="2932"/>
                  <a:pt x="3086" y="2921"/>
                </a:cubicBezTo>
                <a:cubicBezTo>
                  <a:pt x="3080" y="2954"/>
                  <a:pt x="3077" y="2975"/>
                  <a:pt x="3049" y="2995"/>
                </a:cubicBezTo>
                <a:cubicBezTo>
                  <a:pt x="3047" y="3000"/>
                  <a:pt x="3049" y="3008"/>
                  <a:pt x="3044" y="3011"/>
                </a:cubicBezTo>
                <a:cubicBezTo>
                  <a:pt x="3035" y="3017"/>
                  <a:pt x="3012" y="3021"/>
                  <a:pt x="3012" y="3021"/>
                </a:cubicBezTo>
                <a:cubicBezTo>
                  <a:pt x="2979" y="3043"/>
                  <a:pt x="2947" y="3025"/>
                  <a:pt x="2911" y="3021"/>
                </a:cubicBezTo>
                <a:cubicBezTo>
                  <a:pt x="2878" y="3017"/>
                  <a:pt x="2811" y="3011"/>
                  <a:pt x="2811" y="3011"/>
                </a:cubicBezTo>
                <a:cubicBezTo>
                  <a:pt x="2754" y="2993"/>
                  <a:pt x="2689" y="3014"/>
                  <a:pt x="2631" y="3021"/>
                </a:cubicBezTo>
                <a:cubicBezTo>
                  <a:pt x="2537" y="3018"/>
                  <a:pt x="2445" y="3012"/>
                  <a:pt x="2351" y="3006"/>
                </a:cubicBezTo>
                <a:cubicBezTo>
                  <a:pt x="2211" y="2983"/>
                  <a:pt x="2092" y="2998"/>
                  <a:pt x="1939" y="3000"/>
                </a:cubicBezTo>
                <a:cubicBezTo>
                  <a:pt x="1879" y="3006"/>
                  <a:pt x="1819" y="3010"/>
                  <a:pt x="1759" y="3016"/>
                </a:cubicBezTo>
                <a:cubicBezTo>
                  <a:pt x="1674" y="3044"/>
                  <a:pt x="1612" y="3024"/>
                  <a:pt x="1506" y="3021"/>
                </a:cubicBezTo>
                <a:cubicBezTo>
                  <a:pt x="1422" y="2995"/>
                  <a:pt x="1323" y="2996"/>
                  <a:pt x="1236" y="2984"/>
                </a:cubicBezTo>
                <a:cubicBezTo>
                  <a:pt x="1139" y="2954"/>
                  <a:pt x="1000" y="2971"/>
                  <a:pt x="898" y="2995"/>
                </a:cubicBezTo>
                <a:cubicBezTo>
                  <a:pt x="760" y="2987"/>
                  <a:pt x="826" y="3014"/>
                  <a:pt x="808" y="2953"/>
                </a:cubicBezTo>
                <a:cubicBezTo>
                  <a:pt x="786" y="2960"/>
                  <a:pt x="771" y="2981"/>
                  <a:pt x="750" y="2995"/>
                </a:cubicBezTo>
                <a:cubicBezTo>
                  <a:pt x="731" y="3008"/>
                  <a:pt x="704" y="2998"/>
                  <a:pt x="681" y="3000"/>
                </a:cubicBezTo>
                <a:cubicBezTo>
                  <a:pt x="658" y="2996"/>
                  <a:pt x="640" y="2992"/>
                  <a:pt x="618" y="2984"/>
                </a:cubicBezTo>
                <a:cubicBezTo>
                  <a:pt x="555" y="2996"/>
                  <a:pt x="579" y="2989"/>
                  <a:pt x="544" y="3000"/>
                </a:cubicBezTo>
                <a:cubicBezTo>
                  <a:pt x="532" y="3008"/>
                  <a:pt x="523" y="3017"/>
                  <a:pt x="507" y="3016"/>
                </a:cubicBezTo>
                <a:cubicBezTo>
                  <a:pt x="421" y="3009"/>
                  <a:pt x="494" y="3009"/>
                  <a:pt x="449" y="3000"/>
                </a:cubicBezTo>
                <a:cubicBezTo>
                  <a:pt x="428" y="2996"/>
                  <a:pt x="407" y="2994"/>
                  <a:pt x="386" y="2990"/>
                </a:cubicBezTo>
                <a:cubicBezTo>
                  <a:pt x="358" y="2993"/>
                  <a:pt x="329" y="2997"/>
                  <a:pt x="301" y="3000"/>
                </a:cubicBezTo>
                <a:cubicBezTo>
                  <a:pt x="285" y="3002"/>
                  <a:pt x="253" y="3006"/>
                  <a:pt x="253" y="3006"/>
                </a:cubicBezTo>
                <a:cubicBezTo>
                  <a:pt x="194" y="3002"/>
                  <a:pt x="171" y="2999"/>
                  <a:pt x="121" y="2990"/>
                </a:cubicBezTo>
                <a:cubicBezTo>
                  <a:pt x="97" y="2981"/>
                  <a:pt x="95" y="2973"/>
                  <a:pt x="68" y="2979"/>
                </a:cubicBezTo>
                <a:cubicBezTo>
                  <a:pt x="97" y="2961"/>
                  <a:pt x="101" y="2928"/>
                  <a:pt x="127" y="2910"/>
                </a:cubicBezTo>
                <a:cubicBezTo>
                  <a:pt x="142" y="2887"/>
                  <a:pt x="155" y="2869"/>
                  <a:pt x="121" y="2858"/>
                </a:cubicBezTo>
                <a:cubicBezTo>
                  <a:pt x="89" y="2878"/>
                  <a:pt x="114" y="2901"/>
                  <a:pt x="74" y="2916"/>
                </a:cubicBezTo>
                <a:cubicBezTo>
                  <a:pt x="0" y="2895"/>
                  <a:pt x="40" y="2770"/>
                  <a:pt x="74" y="2720"/>
                </a:cubicBezTo>
                <a:cubicBezTo>
                  <a:pt x="95" y="2653"/>
                  <a:pt x="57" y="2576"/>
                  <a:pt x="47" y="2509"/>
                </a:cubicBezTo>
                <a:cubicBezTo>
                  <a:pt x="50" y="2414"/>
                  <a:pt x="64" y="2344"/>
                  <a:pt x="31" y="2261"/>
                </a:cubicBezTo>
                <a:cubicBezTo>
                  <a:pt x="21" y="2138"/>
                  <a:pt x="20" y="2095"/>
                  <a:pt x="26" y="1938"/>
                </a:cubicBezTo>
                <a:cubicBezTo>
                  <a:pt x="27" y="1907"/>
                  <a:pt x="44" y="1873"/>
                  <a:pt x="53" y="1843"/>
                </a:cubicBezTo>
                <a:cubicBezTo>
                  <a:pt x="58" y="1827"/>
                  <a:pt x="68" y="1795"/>
                  <a:pt x="68" y="1795"/>
                </a:cubicBezTo>
                <a:cubicBezTo>
                  <a:pt x="82" y="1687"/>
                  <a:pt x="56" y="1565"/>
                  <a:pt x="47" y="1457"/>
                </a:cubicBezTo>
                <a:cubicBezTo>
                  <a:pt x="45" y="1438"/>
                  <a:pt x="44" y="1418"/>
                  <a:pt x="42" y="1399"/>
                </a:cubicBezTo>
                <a:cubicBezTo>
                  <a:pt x="40" y="1381"/>
                  <a:pt x="37" y="1346"/>
                  <a:pt x="37" y="1346"/>
                </a:cubicBezTo>
                <a:cubicBezTo>
                  <a:pt x="34" y="1218"/>
                  <a:pt x="52" y="1149"/>
                  <a:pt x="21" y="1050"/>
                </a:cubicBezTo>
                <a:cubicBezTo>
                  <a:pt x="18" y="1029"/>
                  <a:pt x="10" y="1008"/>
                  <a:pt x="10" y="987"/>
                </a:cubicBezTo>
                <a:cubicBezTo>
                  <a:pt x="10" y="906"/>
                  <a:pt x="27" y="856"/>
                  <a:pt x="53" y="786"/>
                </a:cubicBezTo>
                <a:cubicBezTo>
                  <a:pt x="58" y="736"/>
                  <a:pt x="48" y="679"/>
                  <a:pt x="79" y="638"/>
                </a:cubicBezTo>
                <a:cubicBezTo>
                  <a:pt x="87" y="614"/>
                  <a:pt x="102" y="610"/>
                  <a:pt x="74" y="601"/>
                </a:cubicBezTo>
                <a:cubicBezTo>
                  <a:pt x="37" y="612"/>
                  <a:pt x="53" y="565"/>
                  <a:pt x="58" y="538"/>
                </a:cubicBezTo>
                <a:cubicBezTo>
                  <a:pt x="63" y="507"/>
                  <a:pt x="78" y="479"/>
                  <a:pt x="84" y="448"/>
                </a:cubicBezTo>
                <a:cubicBezTo>
                  <a:pt x="82" y="390"/>
                  <a:pt x="82" y="332"/>
                  <a:pt x="79" y="274"/>
                </a:cubicBezTo>
                <a:cubicBezTo>
                  <a:pt x="78" y="252"/>
                  <a:pt x="74" y="249"/>
                  <a:pt x="68" y="231"/>
                </a:cubicBezTo>
                <a:cubicBezTo>
                  <a:pt x="65" y="221"/>
                  <a:pt x="58" y="200"/>
                  <a:pt x="58" y="200"/>
                </a:cubicBezTo>
                <a:cubicBezTo>
                  <a:pt x="61" y="160"/>
                  <a:pt x="68" y="119"/>
                  <a:pt x="68" y="78"/>
                </a:cubicBezTo>
                <a:close/>
              </a:path>
            </a:pathLst>
          </a:custGeom>
          <a:blipFill dpi="0" rotWithShape="0">
            <a:blip r:embed="rId2"/>
            <a:srcRect/>
            <a:tile tx="0" ty="0" sx="100000" sy="100000" flip="none" algn="tl"/>
          </a:blipFill>
          <a:ln w="28575" cmpd="sng">
            <a:solidFill>
              <a:srgbClr val="9966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2771" name="Rectangle 1027">
            <a:extLst>
              <a:ext uri="{FF2B5EF4-FFF2-40B4-BE49-F238E27FC236}">
                <a16:creationId xmlns:a16="http://schemas.microsoft.com/office/drawing/2014/main" id="{F02067D3-50C1-F01A-5FB6-6BBBCFF97D71}"/>
              </a:ext>
            </a:extLst>
          </p:cNvPr>
          <p:cNvSpPr>
            <a:spLocks noGrp="1" noChangeArrowheads="1"/>
          </p:cNvSpPr>
          <p:nvPr>
            <p:ph type="title" idx="4294967295"/>
          </p:nvPr>
        </p:nvSpPr>
        <p:spPr/>
        <p:txBody>
          <a:bodyPr/>
          <a:lstStyle/>
          <a:p>
            <a:pPr eaLnBrk="1" hangingPunct="1"/>
            <a:r>
              <a:rPr lang="en-GB" altLang="en-US"/>
              <a:t>Paul’s Summary</a:t>
            </a:r>
            <a:r>
              <a:rPr lang="en-GB" altLang="en-US" sz="3200">
                <a:solidFill>
                  <a:schemeClr val="bg1"/>
                </a:solidFill>
              </a:rPr>
              <a:t> </a:t>
            </a:r>
          </a:p>
        </p:txBody>
      </p:sp>
      <p:sp>
        <p:nvSpPr>
          <p:cNvPr id="1676292" name="Text Box 1028">
            <a:extLst>
              <a:ext uri="{FF2B5EF4-FFF2-40B4-BE49-F238E27FC236}">
                <a16:creationId xmlns:a16="http://schemas.microsoft.com/office/drawing/2014/main" id="{F9862625-DFCE-FACD-8552-65827757A434}"/>
              </a:ext>
            </a:extLst>
          </p:cNvPr>
          <p:cNvSpPr txBox="1">
            <a:spLocks noChangeArrowheads="1"/>
          </p:cNvSpPr>
          <p:nvPr/>
        </p:nvSpPr>
        <p:spPr bwMode="auto">
          <a:xfrm>
            <a:off x="5410200" y="5424488"/>
            <a:ext cx="3124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GB" sz="2800" b="0" i="0" u="none" strike="noStrike" kern="1200" cap="none" spc="0" normalizeH="0" baseline="0" noProof="0">
                <a:ln>
                  <a:noFill/>
                </a:ln>
                <a:solidFill>
                  <a:srgbClr val="663300"/>
                </a:solidFill>
                <a:effectLst>
                  <a:outerShdw blurRad="38100" dist="38100" dir="2700000" algn="tl">
                    <a:srgbClr val="FFFFFF"/>
                  </a:outerShdw>
                </a:effectLst>
                <a:uLnTx/>
                <a:uFillTx/>
                <a:latin typeface="Arial" charset="0"/>
                <a:ea typeface="+mn-ea"/>
                <a:cs typeface="Times New Roman" panose="02020603050405020304" pitchFamily="18" charset="0"/>
              </a:rPr>
              <a:t>Romans 11:25-27</a:t>
            </a:r>
          </a:p>
        </p:txBody>
      </p:sp>
      <p:sp>
        <p:nvSpPr>
          <p:cNvPr id="1676293" name="Rectangle 1029">
            <a:extLst>
              <a:ext uri="{FF2B5EF4-FFF2-40B4-BE49-F238E27FC236}">
                <a16:creationId xmlns:a16="http://schemas.microsoft.com/office/drawing/2014/main" id="{03C6F3F5-0731-865F-D374-5DD43982869D}"/>
              </a:ext>
            </a:extLst>
          </p:cNvPr>
          <p:cNvSpPr>
            <a:spLocks noChangeArrowheads="1"/>
          </p:cNvSpPr>
          <p:nvPr/>
        </p:nvSpPr>
        <p:spPr bwMode="auto">
          <a:xfrm flipH="1">
            <a:off x="5486400" y="3276600"/>
            <a:ext cx="22860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2774" name="Text Box 1031">
            <a:extLst>
              <a:ext uri="{FF2B5EF4-FFF2-40B4-BE49-F238E27FC236}">
                <a16:creationId xmlns:a16="http://schemas.microsoft.com/office/drawing/2014/main" id="{918AD38F-5406-CEDA-04AF-593E08975057}"/>
              </a:ext>
            </a:extLst>
          </p:cNvPr>
          <p:cNvSpPr txBox="1">
            <a:spLocks noChangeArrowheads="1"/>
          </p:cNvSpPr>
          <p:nvPr/>
        </p:nvSpPr>
        <p:spPr bwMode="auto">
          <a:xfrm>
            <a:off x="381000" y="1282700"/>
            <a:ext cx="84582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25</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For I would not, brethren, that ye should be ignorant of this mystery, lest ye should be wise in your own conceits; that blindness in part is happened to Israel, until the fulness of the Gentiles be come in.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26</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so all Israel shall be saved: as it is written, There shall come out of Sion the Deliverer, and shall turn away ungodliness from Jacob: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27</a:t>
            </a:r>
            <a:r>
              <a:rPr kumimoji="0" lang="en-GB" altLang="en-US" sz="3200" b="0"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For this is my covenant unto them, when I shall take away their sins.</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76293"/>
                                        </p:tgtEl>
                                        <p:attrNameLst>
                                          <p:attrName>style.visibility</p:attrName>
                                        </p:attrNameLst>
                                      </p:cBhvr>
                                      <p:to>
                                        <p:strVal val="visible"/>
                                      </p:to>
                                    </p:set>
                                    <p:animEffect transition="in" filter="wipe(left)">
                                      <p:cBhvr>
                                        <p:cTn id="7" dur="500"/>
                                        <p:tgtEl>
                                          <p:spTgt spid="1676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629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7555C9F-9B69-C52B-D0C3-B0766BEFDC72}"/>
              </a:ext>
            </a:extLst>
          </p:cNvPr>
          <p:cNvSpPr>
            <a:spLocks noChangeArrowheads="1"/>
          </p:cNvSpPr>
          <p:nvPr/>
        </p:nvSpPr>
        <p:spPr bwMode="auto">
          <a:xfrm>
            <a:off x="568325" y="1346200"/>
            <a:ext cx="8001000" cy="45212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3795" name="Group 3">
            <a:extLst>
              <a:ext uri="{FF2B5EF4-FFF2-40B4-BE49-F238E27FC236}">
                <a16:creationId xmlns:a16="http://schemas.microsoft.com/office/drawing/2014/main" id="{A696009A-88A2-83E1-1EF4-9FE9B7BC5871}"/>
              </a:ext>
            </a:extLst>
          </p:cNvPr>
          <p:cNvGrpSpPr>
            <a:grpSpLocks/>
          </p:cNvGrpSpPr>
          <p:nvPr/>
        </p:nvGrpSpPr>
        <p:grpSpPr bwMode="auto">
          <a:xfrm>
            <a:off x="31750" y="5334000"/>
            <a:ext cx="9036050" cy="773113"/>
            <a:chOff x="20" y="3065"/>
            <a:chExt cx="5692" cy="487"/>
          </a:xfrm>
        </p:grpSpPr>
        <p:sp>
          <p:nvSpPr>
            <p:cNvPr id="33805" name="Oval 4">
              <a:extLst>
                <a:ext uri="{FF2B5EF4-FFF2-40B4-BE49-F238E27FC236}">
                  <a16:creationId xmlns:a16="http://schemas.microsoft.com/office/drawing/2014/main" id="{773403FF-23F8-2FC0-32F1-AEA8399524E1}"/>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6" name="Oval 5">
              <a:extLst>
                <a:ext uri="{FF2B5EF4-FFF2-40B4-BE49-F238E27FC236}">
                  <a16:creationId xmlns:a16="http://schemas.microsoft.com/office/drawing/2014/main" id="{AE450CAD-D7CC-12BC-8212-369896362603}"/>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7" name="Rectangle 6">
              <a:extLst>
                <a:ext uri="{FF2B5EF4-FFF2-40B4-BE49-F238E27FC236}">
                  <a16:creationId xmlns:a16="http://schemas.microsoft.com/office/drawing/2014/main" id="{C97F4F97-3E80-AA7D-F232-3B4EC4A7381C}"/>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8" name="Rectangle 7">
              <a:extLst>
                <a:ext uri="{FF2B5EF4-FFF2-40B4-BE49-F238E27FC236}">
                  <a16:creationId xmlns:a16="http://schemas.microsoft.com/office/drawing/2014/main" id="{8E67DA8E-F0E7-5DA5-1404-A2C9B0B75FFE}"/>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9" name="Rectangle 8">
              <a:extLst>
                <a:ext uri="{FF2B5EF4-FFF2-40B4-BE49-F238E27FC236}">
                  <a16:creationId xmlns:a16="http://schemas.microsoft.com/office/drawing/2014/main" id="{AD68A48C-90B3-CC2E-65A1-97E4703B83A0}"/>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33796" name="Group 9">
            <a:extLst>
              <a:ext uri="{FF2B5EF4-FFF2-40B4-BE49-F238E27FC236}">
                <a16:creationId xmlns:a16="http://schemas.microsoft.com/office/drawing/2014/main" id="{CA9B09D1-3372-C69A-DA90-8956A82927F1}"/>
              </a:ext>
            </a:extLst>
          </p:cNvPr>
          <p:cNvGrpSpPr>
            <a:grpSpLocks/>
          </p:cNvGrpSpPr>
          <p:nvPr/>
        </p:nvGrpSpPr>
        <p:grpSpPr bwMode="auto">
          <a:xfrm>
            <a:off x="31750" y="1066800"/>
            <a:ext cx="9036050" cy="773113"/>
            <a:chOff x="20" y="96"/>
            <a:chExt cx="5692" cy="487"/>
          </a:xfrm>
        </p:grpSpPr>
        <p:sp>
          <p:nvSpPr>
            <p:cNvPr id="33800" name="Oval 10">
              <a:extLst>
                <a:ext uri="{FF2B5EF4-FFF2-40B4-BE49-F238E27FC236}">
                  <a16:creationId xmlns:a16="http://schemas.microsoft.com/office/drawing/2014/main" id="{9EDE5D84-C1BE-AA32-4127-F869F30764E9}"/>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1" name="Oval 11">
              <a:extLst>
                <a:ext uri="{FF2B5EF4-FFF2-40B4-BE49-F238E27FC236}">
                  <a16:creationId xmlns:a16="http://schemas.microsoft.com/office/drawing/2014/main" id="{068FA06E-E68E-8E95-F2CA-BDC43AC6EE56}"/>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2" name="Rectangle 12">
              <a:extLst>
                <a:ext uri="{FF2B5EF4-FFF2-40B4-BE49-F238E27FC236}">
                  <a16:creationId xmlns:a16="http://schemas.microsoft.com/office/drawing/2014/main" id="{D74C7928-0720-934B-F853-C75379E563DF}"/>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3" name="Rectangle 13">
              <a:extLst>
                <a:ext uri="{FF2B5EF4-FFF2-40B4-BE49-F238E27FC236}">
                  <a16:creationId xmlns:a16="http://schemas.microsoft.com/office/drawing/2014/main" id="{FACDADA4-8BA7-20EF-BEEA-338E02F6811B}"/>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3804" name="Rectangle 14">
              <a:extLst>
                <a:ext uri="{FF2B5EF4-FFF2-40B4-BE49-F238E27FC236}">
                  <a16:creationId xmlns:a16="http://schemas.microsoft.com/office/drawing/2014/main" id="{80E1BC57-753F-3245-D8BE-49263A010625}"/>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33797" name="Text Box 15">
            <a:extLst>
              <a:ext uri="{FF2B5EF4-FFF2-40B4-BE49-F238E27FC236}">
                <a16:creationId xmlns:a16="http://schemas.microsoft.com/office/drawing/2014/main" id="{359776D6-5AF2-9D3C-FA2F-01330FF70019}"/>
              </a:ext>
            </a:extLst>
          </p:cNvPr>
          <p:cNvSpPr txBox="1">
            <a:spLocks noChangeArrowheads="1"/>
          </p:cNvSpPr>
          <p:nvPr/>
        </p:nvSpPr>
        <p:spPr bwMode="auto">
          <a:xfrm>
            <a:off x="685800" y="1698625"/>
            <a:ext cx="7848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31</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Behold, the days come, saith the LORD, that I will make a new covenant with the house of Israel, and with the house of Judah: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32</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Not according to the covenant that I made with their fathers in the day that I took them by the hand to bring them out of the land of Egypt; which my covenant they brake, although I was an husband unto them, saith the LORD:</a:t>
            </a:r>
          </a:p>
        </p:txBody>
      </p:sp>
      <p:sp>
        <p:nvSpPr>
          <p:cNvPr id="33798" name="Rectangle 16">
            <a:extLst>
              <a:ext uri="{FF2B5EF4-FFF2-40B4-BE49-F238E27FC236}">
                <a16:creationId xmlns:a16="http://schemas.microsoft.com/office/drawing/2014/main" id="{734C1865-D04F-0E45-25C5-9CF37BB7C32C}"/>
              </a:ext>
            </a:extLst>
          </p:cNvPr>
          <p:cNvSpPr>
            <a:spLocks noGrp="1" noChangeArrowheads="1"/>
          </p:cNvSpPr>
          <p:nvPr>
            <p:ph type="title" idx="4294967295"/>
          </p:nvPr>
        </p:nvSpPr>
        <p:spPr/>
        <p:txBody>
          <a:bodyPr/>
          <a:lstStyle/>
          <a:p>
            <a:pPr eaLnBrk="1" hangingPunct="1"/>
            <a:r>
              <a:rPr lang="en-GB" altLang="en-US"/>
              <a:t>Jeremiah 31</a:t>
            </a:r>
          </a:p>
        </p:txBody>
      </p:sp>
      <p:sp>
        <p:nvSpPr>
          <p:cNvPr id="33799" name="Text Box 17">
            <a:extLst>
              <a:ext uri="{FF2B5EF4-FFF2-40B4-BE49-F238E27FC236}">
                <a16:creationId xmlns:a16="http://schemas.microsoft.com/office/drawing/2014/main" id="{4BB02C1E-698F-FE7A-1CB2-5FF7C2EC609D}"/>
              </a:ext>
            </a:extLst>
          </p:cNvPr>
          <p:cNvSpPr txBox="1">
            <a:spLocks noChangeArrowheads="1"/>
          </p:cNvSpPr>
          <p:nvPr/>
        </p:nvSpPr>
        <p:spPr bwMode="auto">
          <a:xfrm>
            <a:off x="4648200" y="54864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Jeremiah 31:31-33</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4818" name="Rectangle 1026">
            <a:extLst>
              <a:ext uri="{FF2B5EF4-FFF2-40B4-BE49-F238E27FC236}">
                <a16:creationId xmlns:a16="http://schemas.microsoft.com/office/drawing/2014/main" id="{D61F3FA3-9EA6-6AE6-0FD7-6FB423B89E27}"/>
              </a:ext>
            </a:extLst>
          </p:cNvPr>
          <p:cNvSpPr>
            <a:spLocks noChangeArrowheads="1"/>
          </p:cNvSpPr>
          <p:nvPr/>
        </p:nvSpPr>
        <p:spPr bwMode="auto">
          <a:xfrm>
            <a:off x="568325" y="1346200"/>
            <a:ext cx="8001000" cy="31496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4819" name="Group 1027">
            <a:extLst>
              <a:ext uri="{FF2B5EF4-FFF2-40B4-BE49-F238E27FC236}">
                <a16:creationId xmlns:a16="http://schemas.microsoft.com/office/drawing/2014/main" id="{D3D03613-BFC6-8FB6-2A3C-1730AE5D872C}"/>
              </a:ext>
            </a:extLst>
          </p:cNvPr>
          <p:cNvGrpSpPr>
            <a:grpSpLocks/>
          </p:cNvGrpSpPr>
          <p:nvPr/>
        </p:nvGrpSpPr>
        <p:grpSpPr bwMode="auto">
          <a:xfrm>
            <a:off x="31750" y="3962400"/>
            <a:ext cx="9036050" cy="773113"/>
            <a:chOff x="20" y="3065"/>
            <a:chExt cx="5692" cy="487"/>
          </a:xfrm>
        </p:grpSpPr>
        <p:sp>
          <p:nvSpPr>
            <p:cNvPr id="34829" name="Oval 1028">
              <a:extLst>
                <a:ext uri="{FF2B5EF4-FFF2-40B4-BE49-F238E27FC236}">
                  <a16:creationId xmlns:a16="http://schemas.microsoft.com/office/drawing/2014/main" id="{55CAC5D8-00D5-20DA-3432-257FA8B7CB76}"/>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30" name="Oval 1029">
              <a:extLst>
                <a:ext uri="{FF2B5EF4-FFF2-40B4-BE49-F238E27FC236}">
                  <a16:creationId xmlns:a16="http://schemas.microsoft.com/office/drawing/2014/main" id="{E561F66F-9068-69A5-4F38-D6ACC450F069}"/>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31" name="Rectangle 1030">
              <a:extLst>
                <a:ext uri="{FF2B5EF4-FFF2-40B4-BE49-F238E27FC236}">
                  <a16:creationId xmlns:a16="http://schemas.microsoft.com/office/drawing/2014/main" id="{86506142-965E-229C-FBFF-4DF3E27ED8B0}"/>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32" name="Rectangle 1031">
              <a:extLst>
                <a:ext uri="{FF2B5EF4-FFF2-40B4-BE49-F238E27FC236}">
                  <a16:creationId xmlns:a16="http://schemas.microsoft.com/office/drawing/2014/main" id="{DCBDFBAD-6C8B-090E-A3A1-91AF93AFC48D}"/>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33" name="Rectangle 1032">
              <a:extLst>
                <a:ext uri="{FF2B5EF4-FFF2-40B4-BE49-F238E27FC236}">
                  <a16:creationId xmlns:a16="http://schemas.microsoft.com/office/drawing/2014/main" id="{4EBC9BD9-D926-4052-686C-475122C60117}"/>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34820" name="Group 1033">
            <a:extLst>
              <a:ext uri="{FF2B5EF4-FFF2-40B4-BE49-F238E27FC236}">
                <a16:creationId xmlns:a16="http://schemas.microsoft.com/office/drawing/2014/main" id="{9D709FCA-5647-F8BC-8796-8DF340088CCC}"/>
              </a:ext>
            </a:extLst>
          </p:cNvPr>
          <p:cNvGrpSpPr>
            <a:grpSpLocks/>
          </p:cNvGrpSpPr>
          <p:nvPr/>
        </p:nvGrpSpPr>
        <p:grpSpPr bwMode="auto">
          <a:xfrm>
            <a:off x="31750" y="1066800"/>
            <a:ext cx="9036050" cy="773113"/>
            <a:chOff x="20" y="96"/>
            <a:chExt cx="5692" cy="487"/>
          </a:xfrm>
        </p:grpSpPr>
        <p:sp>
          <p:nvSpPr>
            <p:cNvPr id="34824" name="Oval 1034">
              <a:extLst>
                <a:ext uri="{FF2B5EF4-FFF2-40B4-BE49-F238E27FC236}">
                  <a16:creationId xmlns:a16="http://schemas.microsoft.com/office/drawing/2014/main" id="{76324461-6CD3-436D-D41E-380D868259C6}"/>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25" name="Oval 1035">
              <a:extLst>
                <a:ext uri="{FF2B5EF4-FFF2-40B4-BE49-F238E27FC236}">
                  <a16:creationId xmlns:a16="http://schemas.microsoft.com/office/drawing/2014/main" id="{8CA5440D-5167-830C-F41E-4DA02A347041}"/>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26" name="Rectangle 1036">
              <a:extLst>
                <a:ext uri="{FF2B5EF4-FFF2-40B4-BE49-F238E27FC236}">
                  <a16:creationId xmlns:a16="http://schemas.microsoft.com/office/drawing/2014/main" id="{61E04A57-DCD9-4252-D1DA-00854EA3590C}"/>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27" name="Rectangle 1037">
              <a:extLst>
                <a:ext uri="{FF2B5EF4-FFF2-40B4-BE49-F238E27FC236}">
                  <a16:creationId xmlns:a16="http://schemas.microsoft.com/office/drawing/2014/main" id="{127095DF-F090-424A-04CF-96A76EFBD955}"/>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4828" name="Rectangle 1038">
              <a:extLst>
                <a:ext uri="{FF2B5EF4-FFF2-40B4-BE49-F238E27FC236}">
                  <a16:creationId xmlns:a16="http://schemas.microsoft.com/office/drawing/2014/main" id="{88D382B5-34BB-BBC6-4ACF-72C52D683F49}"/>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34821" name="Text Box 1039">
            <a:extLst>
              <a:ext uri="{FF2B5EF4-FFF2-40B4-BE49-F238E27FC236}">
                <a16:creationId xmlns:a16="http://schemas.microsoft.com/office/drawing/2014/main" id="{8A8B1B8C-B55A-C534-573B-D17068F8C769}"/>
              </a:ext>
            </a:extLst>
          </p:cNvPr>
          <p:cNvSpPr txBox="1">
            <a:spLocks noChangeArrowheads="1"/>
          </p:cNvSpPr>
          <p:nvPr/>
        </p:nvSpPr>
        <p:spPr bwMode="auto">
          <a:xfrm>
            <a:off x="685800" y="1698625"/>
            <a:ext cx="784860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33</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But this shall be the covenant that I will make with the house of Israel; After those days, saith the LORD, I will put my law in their inward parts, and write it in their hearts; and will be their God, and they shall be my people.</a:t>
            </a:r>
          </a:p>
        </p:txBody>
      </p:sp>
      <p:sp>
        <p:nvSpPr>
          <p:cNvPr id="34822" name="Rectangle 1040">
            <a:extLst>
              <a:ext uri="{FF2B5EF4-FFF2-40B4-BE49-F238E27FC236}">
                <a16:creationId xmlns:a16="http://schemas.microsoft.com/office/drawing/2014/main" id="{5849233A-B816-1433-7A8D-736C65D03E61}"/>
              </a:ext>
            </a:extLst>
          </p:cNvPr>
          <p:cNvSpPr>
            <a:spLocks noGrp="1" noChangeArrowheads="1"/>
          </p:cNvSpPr>
          <p:nvPr>
            <p:ph type="title" idx="4294967295"/>
          </p:nvPr>
        </p:nvSpPr>
        <p:spPr/>
        <p:txBody>
          <a:bodyPr/>
          <a:lstStyle/>
          <a:p>
            <a:pPr eaLnBrk="1" hangingPunct="1"/>
            <a:r>
              <a:rPr lang="en-GB" altLang="en-US"/>
              <a:t>Jeremiah 31</a:t>
            </a:r>
          </a:p>
        </p:txBody>
      </p:sp>
      <p:sp>
        <p:nvSpPr>
          <p:cNvPr id="34823" name="Text Box 1041">
            <a:extLst>
              <a:ext uri="{FF2B5EF4-FFF2-40B4-BE49-F238E27FC236}">
                <a16:creationId xmlns:a16="http://schemas.microsoft.com/office/drawing/2014/main" id="{F83344D1-8304-7DEB-CFA1-A08FB201A697}"/>
              </a:ext>
            </a:extLst>
          </p:cNvPr>
          <p:cNvSpPr txBox="1">
            <a:spLocks noChangeArrowheads="1"/>
          </p:cNvSpPr>
          <p:nvPr/>
        </p:nvSpPr>
        <p:spPr bwMode="auto">
          <a:xfrm>
            <a:off x="4648200" y="4114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Jeremiah 31:31-33</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050">
            <a:extLst>
              <a:ext uri="{FF2B5EF4-FFF2-40B4-BE49-F238E27FC236}">
                <a16:creationId xmlns:a16="http://schemas.microsoft.com/office/drawing/2014/main" id="{42F280B2-A686-113D-B570-4D5324E33615}"/>
              </a:ext>
            </a:extLst>
          </p:cNvPr>
          <p:cNvSpPr>
            <a:spLocks noGrp="1" noChangeArrowheads="1"/>
          </p:cNvSpPr>
          <p:nvPr>
            <p:ph type="title"/>
          </p:nvPr>
        </p:nvSpPr>
        <p:spPr/>
        <p:txBody>
          <a:bodyPr/>
          <a:lstStyle/>
          <a:p>
            <a:pPr eaLnBrk="1" hangingPunct="1"/>
            <a:r>
              <a:rPr lang="en-GB" altLang="en-US"/>
              <a:t>Israel or the Church?</a:t>
            </a:r>
          </a:p>
        </p:txBody>
      </p:sp>
      <p:sp>
        <p:nvSpPr>
          <p:cNvPr id="1677315" name="Rectangle 2051">
            <a:extLst>
              <a:ext uri="{FF2B5EF4-FFF2-40B4-BE49-F238E27FC236}">
                <a16:creationId xmlns:a16="http://schemas.microsoft.com/office/drawing/2014/main" id="{8D43CF51-C840-A480-C82E-987BA2F2C398}"/>
              </a:ext>
            </a:extLst>
          </p:cNvPr>
          <p:cNvSpPr>
            <a:spLocks noGrp="1" noChangeArrowheads="1"/>
          </p:cNvSpPr>
          <p:nvPr>
            <p:ph type="body" idx="1"/>
          </p:nvPr>
        </p:nvSpPr>
        <p:spPr>
          <a:xfrm>
            <a:off x="381000" y="1219200"/>
            <a:ext cx="8610600" cy="2133600"/>
          </a:xfrm>
        </p:spPr>
        <p:txBody>
          <a:bodyPr/>
          <a:lstStyle/>
          <a:p>
            <a:pPr eaLnBrk="1" hangingPunct="1">
              <a:lnSpc>
                <a:spcPct val="90000"/>
              </a:lnSpc>
            </a:pPr>
            <a:r>
              <a:rPr lang="en-GB" altLang="en-US"/>
              <a:t>Many believe that these promises have now been ‘transferred’ to the Church</a:t>
            </a:r>
          </a:p>
          <a:p>
            <a:pPr eaLnBrk="1" hangingPunct="1">
              <a:lnSpc>
                <a:spcPct val="90000"/>
              </a:lnSpc>
            </a:pPr>
            <a:r>
              <a:rPr lang="en-GB" altLang="en-US"/>
              <a:t>Can these promises be transferred?</a:t>
            </a:r>
          </a:p>
          <a:p>
            <a:pPr eaLnBrk="1" hangingPunct="1">
              <a:lnSpc>
                <a:spcPct val="90000"/>
              </a:lnSpc>
            </a:pPr>
            <a:r>
              <a:rPr lang="en-GB" altLang="en-US"/>
              <a:t>The promises were made to the House of Israel &amp; the House of Judah</a:t>
            </a:r>
          </a:p>
          <a:p>
            <a:pPr eaLnBrk="1" hangingPunct="1">
              <a:lnSpc>
                <a:spcPct val="90000"/>
              </a:lnSpc>
            </a:pPr>
            <a:r>
              <a:rPr lang="en-GB" altLang="en-US"/>
              <a:t>This is an issue of God’s integrity</a:t>
            </a:r>
          </a:p>
          <a:p>
            <a:pPr eaLnBrk="1" hangingPunct="1">
              <a:lnSpc>
                <a:spcPct val="90000"/>
              </a:lnSpc>
            </a:pPr>
            <a:r>
              <a:rPr lang="en-GB" altLang="en-US"/>
              <a:t>Does He keep His promises? </a:t>
            </a:r>
          </a:p>
          <a:p>
            <a:pPr eaLnBrk="1" hangingPunct="1">
              <a:lnSpc>
                <a:spcPct val="90000"/>
              </a:lnSpc>
            </a:pPr>
            <a:endParaRPr lang="en-GB" altLang="en-US"/>
          </a:p>
          <a:p>
            <a:pPr eaLnBrk="1" hangingPunct="1">
              <a:lnSpc>
                <a:spcPct val="90000"/>
              </a:lnSpc>
            </a:pPr>
            <a:endParaRPr lang="en-GB" altLang="en-US"/>
          </a:p>
          <a:p>
            <a:pPr eaLnBrk="1" hangingPunct="1">
              <a:lnSpc>
                <a:spcPct val="90000"/>
              </a:lnSpc>
              <a:buFontTx/>
              <a:buNone/>
            </a:pPr>
            <a:endParaRPr lang="en-GB" altLang="en-US"/>
          </a:p>
          <a:p>
            <a:pPr eaLnBrk="1" hangingPunct="1">
              <a:lnSpc>
                <a:spcPct val="90000"/>
              </a:lnSpc>
              <a:buFontTx/>
              <a:buNone/>
            </a:pPr>
            <a:endParaRPr lang="en-GB"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77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773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773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773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77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7315"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6866" name="Rectangle 1026">
            <a:extLst>
              <a:ext uri="{FF2B5EF4-FFF2-40B4-BE49-F238E27FC236}">
                <a16:creationId xmlns:a16="http://schemas.microsoft.com/office/drawing/2014/main" id="{1819B6BF-EFDE-078B-71E8-1016B4A66BB7}"/>
              </a:ext>
            </a:extLst>
          </p:cNvPr>
          <p:cNvSpPr>
            <a:spLocks noChangeArrowheads="1"/>
          </p:cNvSpPr>
          <p:nvPr/>
        </p:nvSpPr>
        <p:spPr bwMode="auto">
          <a:xfrm>
            <a:off x="568325" y="1346200"/>
            <a:ext cx="8001000" cy="45974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6867" name="Group 1027">
            <a:extLst>
              <a:ext uri="{FF2B5EF4-FFF2-40B4-BE49-F238E27FC236}">
                <a16:creationId xmlns:a16="http://schemas.microsoft.com/office/drawing/2014/main" id="{AFFA0BDD-7201-20A5-A47E-85DEEC381A4D}"/>
              </a:ext>
            </a:extLst>
          </p:cNvPr>
          <p:cNvGrpSpPr>
            <a:grpSpLocks/>
          </p:cNvGrpSpPr>
          <p:nvPr/>
        </p:nvGrpSpPr>
        <p:grpSpPr bwMode="auto">
          <a:xfrm>
            <a:off x="31750" y="5334000"/>
            <a:ext cx="9036050" cy="773113"/>
            <a:chOff x="20" y="3065"/>
            <a:chExt cx="5692" cy="487"/>
          </a:xfrm>
        </p:grpSpPr>
        <p:sp>
          <p:nvSpPr>
            <p:cNvPr id="36879" name="Oval 1028">
              <a:extLst>
                <a:ext uri="{FF2B5EF4-FFF2-40B4-BE49-F238E27FC236}">
                  <a16:creationId xmlns:a16="http://schemas.microsoft.com/office/drawing/2014/main" id="{42033584-CB7D-FC06-EBC2-0870D9852D54}"/>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80" name="Oval 1029">
              <a:extLst>
                <a:ext uri="{FF2B5EF4-FFF2-40B4-BE49-F238E27FC236}">
                  <a16:creationId xmlns:a16="http://schemas.microsoft.com/office/drawing/2014/main" id="{E31351DF-9848-C00F-5B2F-67AD8F0FEA20}"/>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81" name="Rectangle 1030">
              <a:extLst>
                <a:ext uri="{FF2B5EF4-FFF2-40B4-BE49-F238E27FC236}">
                  <a16:creationId xmlns:a16="http://schemas.microsoft.com/office/drawing/2014/main" id="{7C23FD2E-B896-6595-512C-9F8A9990A15A}"/>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82" name="Rectangle 1031">
              <a:extLst>
                <a:ext uri="{FF2B5EF4-FFF2-40B4-BE49-F238E27FC236}">
                  <a16:creationId xmlns:a16="http://schemas.microsoft.com/office/drawing/2014/main" id="{ED6FED93-1F8F-29C2-C60B-2D422B26B4F5}"/>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83" name="Rectangle 1032">
              <a:extLst>
                <a:ext uri="{FF2B5EF4-FFF2-40B4-BE49-F238E27FC236}">
                  <a16:creationId xmlns:a16="http://schemas.microsoft.com/office/drawing/2014/main" id="{8651F534-3F0F-C932-CEC6-2E48FC3B9335}"/>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36868" name="Group 1033">
            <a:extLst>
              <a:ext uri="{FF2B5EF4-FFF2-40B4-BE49-F238E27FC236}">
                <a16:creationId xmlns:a16="http://schemas.microsoft.com/office/drawing/2014/main" id="{1F5DA921-C17E-F80B-50DB-686C09BB0608}"/>
              </a:ext>
            </a:extLst>
          </p:cNvPr>
          <p:cNvGrpSpPr>
            <a:grpSpLocks/>
          </p:cNvGrpSpPr>
          <p:nvPr/>
        </p:nvGrpSpPr>
        <p:grpSpPr bwMode="auto">
          <a:xfrm>
            <a:off x="31750" y="1066800"/>
            <a:ext cx="9036050" cy="773113"/>
            <a:chOff x="20" y="96"/>
            <a:chExt cx="5692" cy="487"/>
          </a:xfrm>
        </p:grpSpPr>
        <p:sp>
          <p:nvSpPr>
            <p:cNvPr id="36874" name="Oval 1034">
              <a:extLst>
                <a:ext uri="{FF2B5EF4-FFF2-40B4-BE49-F238E27FC236}">
                  <a16:creationId xmlns:a16="http://schemas.microsoft.com/office/drawing/2014/main" id="{DF51381F-3B98-3BE7-59B8-4CFE95FE8A2A}"/>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75" name="Oval 1035">
              <a:extLst>
                <a:ext uri="{FF2B5EF4-FFF2-40B4-BE49-F238E27FC236}">
                  <a16:creationId xmlns:a16="http://schemas.microsoft.com/office/drawing/2014/main" id="{D568936A-7833-1D99-2CF2-06A2965EC51C}"/>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76" name="Rectangle 1036">
              <a:extLst>
                <a:ext uri="{FF2B5EF4-FFF2-40B4-BE49-F238E27FC236}">
                  <a16:creationId xmlns:a16="http://schemas.microsoft.com/office/drawing/2014/main" id="{CE86415E-96D0-58AD-A587-546798AC596D}"/>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77" name="Rectangle 1037">
              <a:extLst>
                <a:ext uri="{FF2B5EF4-FFF2-40B4-BE49-F238E27FC236}">
                  <a16:creationId xmlns:a16="http://schemas.microsoft.com/office/drawing/2014/main" id="{8561FDCF-D7E1-78B1-B411-DF6D68A7ABBF}"/>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78" name="Rectangle 1038">
              <a:extLst>
                <a:ext uri="{FF2B5EF4-FFF2-40B4-BE49-F238E27FC236}">
                  <a16:creationId xmlns:a16="http://schemas.microsoft.com/office/drawing/2014/main" id="{3BA28859-9726-3CFE-990A-4614013C8298}"/>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36869" name="Rectangle 1041">
            <a:extLst>
              <a:ext uri="{FF2B5EF4-FFF2-40B4-BE49-F238E27FC236}">
                <a16:creationId xmlns:a16="http://schemas.microsoft.com/office/drawing/2014/main" id="{08055FCC-B4F4-A551-5A77-0493EDC89BD4}"/>
              </a:ext>
            </a:extLst>
          </p:cNvPr>
          <p:cNvSpPr>
            <a:spLocks noGrp="1" noChangeArrowheads="1"/>
          </p:cNvSpPr>
          <p:nvPr>
            <p:ph type="title" idx="4294967295"/>
          </p:nvPr>
        </p:nvSpPr>
        <p:spPr/>
        <p:txBody>
          <a:bodyPr/>
          <a:lstStyle/>
          <a:p>
            <a:pPr eaLnBrk="1" hangingPunct="1"/>
            <a:r>
              <a:rPr lang="en-GB" altLang="en-US"/>
              <a:t>Deuteronomy 28</a:t>
            </a:r>
          </a:p>
        </p:txBody>
      </p:sp>
      <p:sp>
        <p:nvSpPr>
          <p:cNvPr id="36870" name="Text Box 1040">
            <a:extLst>
              <a:ext uri="{FF2B5EF4-FFF2-40B4-BE49-F238E27FC236}">
                <a16:creationId xmlns:a16="http://schemas.microsoft.com/office/drawing/2014/main" id="{77FBC20D-B34A-5007-BC71-D3CBDA566AA8}"/>
              </a:ext>
            </a:extLst>
          </p:cNvPr>
          <p:cNvSpPr txBox="1">
            <a:spLocks noChangeArrowheads="1"/>
          </p:cNvSpPr>
          <p:nvPr/>
        </p:nvSpPr>
        <p:spPr bwMode="auto">
          <a:xfrm>
            <a:off x="4648200" y="54864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28:58-67</a:t>
            </a:r>
          </a:p>
        </p:txBody>
      </p:sp>
      <p:sp>
        <p:nvSpPr>
          <p:cNvPr id="1596434" name="Rectangle 1042">
            <a:extLst>
              <a:ext uri="{FF2B5EF4-FFF2-40B4-BE49-F238E27FC236}">
                <a16:creationId xmlns:a16="http://schemas.microsoft.com/office/drawing/2014/main" id="{306DA2AE-2B5A-EFAA-9BB9-D0EB6EC1B871}"/>
              </a:ext>
            </a:extLst>
          </p:cNvPr>
          <p:cNvSpPr>
            <a:spLocks noChangeArrowheads="1"/>
          </p:cNvSpPr>
          <p:nvPr/>
        </p:nvSpPr>
        <p:spPr bwMode="auto">
          <a:xfrm flipH="1">
            <a:off x="4876800" y="3505200"/>
            <a:ext cx="16764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6872" name="Text Box 1039">
            <a:extLst>
              <a:ext uri="{FF2B5EF4-FFF2-40B4-BE49-F238E27FC236}">
                <a16:creationId xmlns:a16="http://schemas.microsoft.com/office/drawing/2014/main" id="{6767B7DD-1B4C-7745-E9ED-9B5D783717DF}"/>
              </a:ext>
            </a:extLst>
          </p:cNvPr>
          <p:cNvSpPr txBox="1">
            <a:spLocks noChangeArrowheads="1"/>
          </p:cNvSpPr>
          <p:nvPr/>
        </p:nvSpPr>
        <p:spPr bwMode="auto">
          <a:xfrm>
            <a:off x="685800" y="1698625"/>
            <a:ext cx="7848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58</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If thou wilt not observe to do all the words of this law that are written in this book, that thou mayest fear this glorious and fearful name, THE LORD THY GOD;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59</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Then the LORD will make thy plagues wonderful, and the plagues of thy seed, even great plagues, and of long continuance, and sore sicknesses, and of long continuance.</a:t>
            </a:r>
          </a:p>
        </p:txBody>
      </p:sp>
      <p:sp>
        <p:nvSpPr>
          <p:cNvPr id="1596436" name="Rectangle 1044">
            <a:extLst>
              <a:ext uri="{FF2B5EF4-FFF2-40B4-BE49-F238E27FC236}">
                <a16:creationId xmlns:a16="http://schemas.microsoft.com/office/drawing/2014/main" id="{85D4A435-4E1A-2C06-E664-77C070308644}"/>
              </a:ext>
            </a:extLst>
          </p:cNvPr>
          <p:cNvSpPr>
            <a:spLocks noChangeArrowheads="1"/>
          </p:cNvSpPr>
          <p:nvPr/>
        </p:nvSpPr>
        <p:spPr bwMode="auto">
          <a:xfrm>
            <a:off x="533400" y="61722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rPr>
              <a:t>No one assumes these are transferred! </a:t>
            </a:r>
            <a:endParaRPr kumimoji="0" lang="en-GB"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6434"/>
                                        </p:tgtEl>
                                        <p:attrNameLst>
                                          <p:attrName>style.visibility</p:attrName>
                                        </p:attrNameLst>
                                      </p:cBhvr>
                                      <p:to>
                                        <p:strVal val="visible"/>
                                      </p:to>
                                    </p:set>
                                    <p:animEffect transition="in" filter="wipe(left)">
                                      <p:cBhvr>
                                        <p:cTn id="7" dur="500"/>
                                        <p:tgtEl>
                                          <p:spTgt spid="1596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596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6434" grpId="0" animBg="1"/>
      <p:bldP spid="1596436"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7890" name="Rectangle 1026">
            <a:extLst>
              <a:ext uri="{FF2B5EF4-FFF2-40B4-BE49-F238E27FC236}">
                <a16:creationId xmlns:a16="http://schemas.microsoft.com/office/drawing/2014/main" id="{2AA57D95-1BB4-E4B7-AB3D-E68BF35D835F}"/>
              </a:ext>
            </a:extLst>
          </p:cNvPr>
          <p:cNvSpPr>
            <a:spLocks noChangeArrowheads="1"/>
          </p:cNvSpPr>
          <p:nvPr/>
        </p:nvSpPr>
        <p:spPr bwMode="auto">
          <a:xfrm>
            <a:off x="568325" y="1346200"/>
            <a:ext cx="8001000" cy="45974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7891" name="Group 1027">
            <a:extLst>
              <a:ext uri="{FF2B5EF4-FFF2-40B4-BE49-F238E27FC236}">
                <a16:creationId xmlns:a16="http://schemas.microsoft.com/office/drawing/2014/main" id="{2C4C8A16-8376-29B0-B742-C7E343E936C7}"/>
              </a:ext>
            </a:extLst>
          </p:cNvPr>
          <p:cNvGrpSpPr>
            <a:grpSpLocks/>
          </p:cNvGrpSpPr>
          <p:nvPr/>
        </p:nvGrpSpPr>
        <p:grpSpPr bwMode="auto">
          <a:xfrm>
            <a:off x="31750" y="5780088"/>
            <a:ext cx="9036050" cy="773112"/>
            <a:chOff x="20" y="3065"/>
            <a:chExt cx="5692" cy="487"/>
          </a:xfrm>
        </p:grpSpPr>
        <p:sp>
          <p:nvSpPr>
            <p:cNvPr id="37901" name="Oval 1028">
              <a:extLst>
                <a:ext uri="{FF2B5EF4-FFF2-40B4-BE49-F238E27FC236}">
                  <a16:creationId xmlns:a16="http://schemas.microsoft.com/office/drawing/2014/main" id="{AC1D636B-07E8-0F2F-00DE-CF11D0401204}"/>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902" name="Oval 1029">
              <a:extLst>
                <a:ext uri="{FF2B5EF4-FFF2-40B4-BE49-F238E27FC236}">
                  <a16:creationId xmlns:a16="http://schemas.microsoft.com/office/drawing/2014/main" id="{AD53B28A-5BD5-11E6-899C-2CE4FB0CD55F}"/>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903" name="Rectangle 1030">
              <a:extLst>
                <a:ext uri="{FF2B5EF4-FFF2-40B4-BE49-F238E27FC236}">
                  <a16:creationId xmlns:a16="http://schemas.microsoft.com/office/drawing/2014/main" id="{C1065F91-BC3D-02C6-A7CF-C7EC8C4C292D}"/>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904" name="Rectangle 1031">
              <a:extLst>
                <a:ext uri="{FF2B5EF4-FFF2-40B4-BE49-F238E27FC236}">
                  <a16:creationId xmlns:a16="http://schemas.microsoft.com/office/drawing/2014/main" id="{513A433E-07D8-8C23-E297-9A9FF845F4EA}"/>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905" name="Rectangle 1032">
              <a:extLst>
                <a:ext uri="{FF2B5EF4-FFF2-40B4-BE49-F238E27FC236}">
                  <a16:creationId xmlns:a16="http://schemas.microsoft.com/office/drawing/2014/main" id="{9FD20ED1-C08B-2FB5-7704-AACFE2293C92}"/>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37892" name="Group 1033">
            <a:extLst>
              <a:ext uri="{FF2B5EF4-FFF2-40B4-BE49-F238E27FC236}">
                <a16:creationId xmlns:a16="http://schemas.microsoft.com/office/drawing/2014/main" id="{27314EAA-6589-C170-4DA8-59598EFC586A}"/>
              </a:ext>
            </a:extLst>
          </p:cNvPr>
          <p:cNvGrpSpPr>
            <a:grpSpLocks/>
          </p:cNvGrpSpPr>
          <p:nvPr/>
        </p:nvGrpSpPr>
        <p:grpSpPr bwMode="auto">
          <a:xfrm>
            <a:off x="31750" y="1066800"/>
            <a:ext cx="9036050" cy="773113"/>
            <a:chOff x="20" y="96"/>
            <a:chExt cx="5692" cy="487"/>
          </a:xfrm>
        </p:grpSpPr>
        <p:sp>
          <p:nvSpPr>
            <p:cNvPr id="37896" name="Oval 1034">
              <a:extLst>
                <a:ext uri="{FF2B5EF4-FFF2-40B4-BE49-F238E27FC236}">
                  <a16:creationId xmlns:a16="http://schemas.microsoft.com/office/drawing/2014/main" id="{FD01635A-39F0-113E-22A9-68BF13E0BF3F}"/>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897" name="Oval 1035">
              <a:extLst>
                <a:ext uri="{FF2B5EF4-FFF2-40B4-BE49-F238E27FC236}">
                  <a16:creationId xmlns:a16="http://schemas.microsoft.com/office/drawing/2014/main" id="{A75D0FC4-3807-874D-1B36-DB98E5B79804}"/>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898" name="Rectangle 1036">
              <a:extLst>
                <a:ext uri="{FF2B5EF4-FFF2-40B4-BE49-F238E27FC236}">
                  <a16:creationId xmlns:a16="http://schemas.microsoft.com/office/drawing/2014/main" id="{B76C4FE7-A9D3-AB16-5A26-820CD4366C33}"/>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899" name="Rectangle 1037">
              <a:extLst>
                <a:ext uri="{FF2B5EF4-FFF2-40B4-BE49-F238E27FC236}">
                  <a16:creationId xmlns:a16="http://schemas.microsoft.com/office/drawing/2014/main" id="{336E072E-EAEF-2A18-8ABB-5C9CC8F187FD}"/>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7900" name="Rectangle 1038">
              <a:extLst>
                <a:ext uri="{FF2B5EF4-FFF2-40B4-BE49-F238E27FC236}">
                  <a16:creationId xmlns:a16="http://schemas.microsoft.com/office/drawing/2014/main" id="{9ECA8CAF-C93F-887F-03B8-84DF98E852A4}"/>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37893" name="Text Box 1039">
            <a:extLst>
              <a:ext uri="{FF2B5EF4-FFF2-40B4-BE49-F238E27FC236}">
                <a16:creationId xmlns:a16="http://schemas.microsoft.com/office/drawing/2014/main" id="{155A6C8C-1342-A09A-8D5F-9F6E9AECCBC4}"/>
              </a:ext>
            </a:extLst>
          </p:cNvPr>
          <p:cNvSpPr txBox="1">
            <a:spLocks noChangeArrowheads="1"/>
          </p:cNvSpPr>
          <p:nvPr/>
        </p:nvSpPr>
        <p:spPr bwMode="auto">
          <a:xfrm>
            <a:off x="685800" y="1698625"/>
            <a:ext cx="784860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60</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Moreover he will bring upon thee all the diseases of Egypt, which thou wast afraid of; and they shall cleave unto thee.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61</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Also every sickness, and every plague, which is not written in the book of this law, them will the LORD bring upon thee, until thou be destroyed.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62</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ye shall be left few in number, whereas ye were as the stars of heaven for multitude; because thou wouldest not obey the voice of the LORD thy God.</a:t>
            </a:r>
          </a:p>
        </p:txBody>
      </p:sp>
      <p:sp>
        <p:nvSpPr>
          <p:cNvPr id="37894" name="Rectangle 1040">
            <a:extLst>
              <a:ext uri="{FF2B5EF4-FFF2-40B4-BE49-F238E27FC236}">
                <a16:creationId xmlns:a16="http://schemas.microsoft.com/office/drawing/2014/main" id="{1856B71E-D1D6-670A-92EA-D1491C9ADF9F}"/>
              </a:ext>
            </a:extLst>
          </p:cNvPr>
          <p:cNvSpPr>
            <a:spLocks noGrp="1" noChangeArrowheads="1"/>
          </p:cNvSpPr>
          <p:nvPr>
            <p:ph type="title" idx="4294967295"/>
          </p:nvPr>
        </p:nvSpPr>
        <p:spPr/>
        <p:txBody>
          <a:bodyPr/>
          <a:lstStyle/>
          <a:p>
            <a:pPr eaLnBrk="1" hangingPunct="1"/>
            <a:r>
              <a:rPr lang="en-GB" altLang="en-US"/>
              <a:t>Deuteronomy 28</a:t>
            </a:r>
          </a:p>
        </p:txBody>
      </p:sp>
      <p:sp>
        <p:nvSpPr>
          <p:cNvPr id="37895" name="Text Box 1041">
            <a:extLst>
              <a:ext uri="{FF2B5EF4-FFF2-40B4-BE49-F238E27FC236}">
                <a16:creationId xmlns:a16="http://schemas.microsoft.com/office/drawing/2014/main" id="{4325CFDE-790F-8272-01D5-F193E47CDB3B}"/>
              </a:ext>
            </a:extLst>
          </p:cNvPr>
          <p:cNvSpPr txBox="1">
            <a:spLocks noChangeArrowheads="1"/>
          </p:cNvSpPr>
          <p:nvPr/>
        </p:nvSpPr>
        <p:spPr bwMode="auto">
          <a:xfrm>
            <a:off x="4648200" y="5932488"/>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28:58-67</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8914" name="Rectangle 2050">
            <a:extLst>
              <a:ext uri="{FF2B5EF4-FFF2-40B4-BE49-F238E27FC236}">
                <a16:creationId xmlns:a16="http://schemas.microsoft.com/office/drawing/2014/main" id="{DA199E60-46BB-93A0-22BF-C59C4C80EA98}"/>
              </a:ext>
            </a:extLst>
          </p:cNvPr>
          <p:cNvSpPr>
            <a:spLocks noChangeArrowheads="1"/>
          </p:cNvSpPr>
          <p:nvPr/>
        </p:nvSpPr>
        <p:spPr bwMode="auto">
          <a:xfrm>
            <a:off x="568325" y="1346200"/>
            <a:ext cx="8001000" cy="45974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8915" name="Group 2051">
            <a:extLst>
              <a:ext uri="{FF2B5EF4-FFF2-40B4-BE49-F238E27FC236}">
                <a16:creationId xmlns:a16="http://schemas.microsoft.com/office/drawing/2014/main" id="{6F4F4963-9867-6842-47B8-34DB6272BF34}"/>
              </a:ext>
            </a:extLst>
          </p:cNvPr>
          <p:cNvGrpSpPr>
            <a:grpSpLocks/>
          </p:cNvGrpSpPr>
          <p:nvPr/>
        </p:nvGrpSpPr>
        <p:grpSpPr bwMode="auto">
          <a:xfrm>
            <a:off x="31750" y="5780088"/>
            <a:ext cx="9036050" cy="773112"/>
            <a:chOff x="20" y="3065"/>
            <a:chExt cx="5692" cy="487"/>
          </a:xfrm>
        </p:grpSpPr>
        <p:sp>
          <p:nvSpPr>
            <p:cNvPr id="38925" name="Oval 2052">
              <a:extLst>
                <a:ext uri="{FF2B5EF4-FFF2-40B4-BE49-F238E27FC236}">
                  <a16:creationId xmlns:a16="http://schemas.microsoft.com/office/drawing/2014/main" id="{8E55730B-F7CE-492D-3EBB-AE20B5D5B53C}"/>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6" name="Oval 2053">
              <a:extLst>
                <a:ext uri="{FF2B5EF4-FFF2-40B4-BE49-F238E27FC236}">
                  <a16:creationId xmlns:a16="http://schemas.microsoft.com/office/drawing/2014/main" id="{BDCB5767-864B-BE51-98EC-3852FF9F82E2}"/>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7" name="Rectangle 2054">
              <a:extLst>
                <a:ext uri="{FF2B5EF4-FFF2-40B4-BE49-F238E27FC236}">
                  <a16:creationId xmlns:a16="http://schemas.microsoft.com/office/drawing/2014/main" id="{667D16B7-47FB-441F-4A15-90056FCB205E}"/>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8" name="Rectangle 2055">
              <a:extLst>
                <a:ext uri="{FF2B5EF4-FFF2-40B4-BE49-F238E27FC236}">
                  <a16:creationId xmlns:a16="http://schemas.microsoft.com/office/drawing/2014/main" id="{1780BD32-D15D-E736-008B-28DEFB3B69B5}"/>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9" name="Rectangle 2056">
              <a:extLst>
                <a:ext uri="{FF2B5EF4-FFF2-40B4-BE49-F238E27FC236}">
                  <a16:creationId xmlns:a16="http://schemas.microsoft.com/office/drawing/2014/main" id="{CFA8176D-F28F-9963-A67D-809D2F06ACC2}"/>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38916" name="Group 2057">
            <a:extLst>
              <a:ext uri="{FF2B5EF4-FFF2-40B4-BE49-F238E27FC236}">
                <a16:creationId xmlns:a16="http://schemas.microsoft.com/office/drawing/2014/main" id="{A1FBED3E-DD2E-2621-C292-80A10F750CA8}"/>
              </a:ext>
            </a:extLst>
          </p:cNvPr>
          <p:cNvGrpSpPr>
            <a:grpSpLocks/>
          </p:cNvGrpSpPr>
          <p:nvPr/>
        </p:nvGrpSpPr>
        <p:grpSpPr bwMode="auto">
          <a:xfrm>
            <a:off x="31750" y="1066800"/>
            <a:ext cx="9036050" cy="773113"/>
            <a:chOff x="20" y="96"/>
            <a:chExt cx="5692" cy="487"/>
          </a:xfrm>
        </p:grpSpPr>
        <p:sp>
          <p:nvSpPr>
            <p:cNvPr id="38920" name="Oval 2058">
              <a:extLst>
                <a:ext uri="{FF2B5EF4-FFF2-40B4-BE49-F238E27FC236}">
                  <a16:creationId xmlns:a16="http://schemas.microsoft.com/office/drawing/2014/main" id="{EE275463-C14F-56B8-779B-1F22632400B7}"/>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1" name="Oval 2059">
              <a:extLst>
                <a:ext uri="{FF2B5EF4-FFF2-40B4-BE49-F238E27FC236}">
                  <a16:creationId xmlns:a16="http://schemas.microsoft.com/office/drawing/2014/main" id="{BDAE9479-A8B6-60D5-903F-CB787F6E41E2}"/>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2" name="Rectangle 2060">
              <a:extLst>
                <a:ext uri="{FF2B5EF4-FFF2-40B4-BE49-F238E27FC236}">
                  <a16:creationId xmlns:a16="http://schemas.microsoft.com/office/drawing/2014/main" id="{0C256C2A-A455-1504-6969-83496EA8EBE2}"/>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3" name="Rectangle 2061">
              <a:extLst>
                <a:ext uri="{FF2B5EF4-FFF2-40B4-BE49-F238E27FC236}">
                  <a16:creationId xmlns:a16="http://schemas.microsoft.com/office/drawing/2014/main" id="{8679B9D0-98A3-07C5-C850-C00BF838216A}"/>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8924" name="Rectangle 2062">
              <a:extLst>
                <a:ext uri="{FF2B5EF4-FFF2-40B4-BE49-F238E27FC236}">
                  <a16:creationId xmlns:a16="http://schemas.microsoft.com/office/drawing/2014/main" id="{1594EE14-D8B2-F65A-6C65-0CEF9AB73E69}"/>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38917" name="Text Box 2063">
            <a:extLst>
              <a:ext uri="{FF2B5EF4-FFF2-40B4-BE49-F238E27FC236}">
                <a16:creationId xmlns:a16="http://schemas.microsoft.com/office/drawing/2014/main" id="{516A4CF3-94ED-65E2-3F7E-E71F322C3380}"/>
              </a:ext>
            </a:extLst>
          </p:cNvPr>
          <p:cNvSpPr txBox="1">
            <a:spLocks noChangeArrowheads="1"/>
          </p:cNvSpPr>
          <p:nvPr/>
        </p:nvSpPr>
        <p:spPr bwMode="auto">
          <a:xfrm>
            <a:off x="685800" y="1698625"/>
            <a:ext cx="784860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63</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it shall come to pass, that as the LORD rejoiced over you to do you good, and to multiply you; so the LORD will rejoice over you to destroy you, and to bring you to nought; and ye shall be plucked from off the land whither thou goest to possess 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64</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the LORD shall scatter thee among all people, from the one end of the earth even unto the other; and there thou shalt serve other gods, which neither thou nor thy fathers have known, even wood and stone.</a:t>
            </a:r>
          </a:p>
        </p:txBody>
      </p:sp>
      <p:sp>
        <p:nvSpPr>
          <p:cNvPr id="38918" name="Rectangle 2064">
            <a:extLst>
              <a:ext uri="{FF2B5EF4-FFF2-40B4-BE49-F238E27FC236}">
                <a16:creationId xmlns:a16="http://schemas.microsoft.com/office/drawing/2014/main" id="{C923DAAB-E7C7-71B6-CBB1-E40535A889B5}"/>
              </a:ext>
            </a:extLst>
          </p:cNvPr>
          <p:cNvSpPr>
            <a:spLocks noGrp="1" noChangeArrowheads="1"/>
          </p:cNvSpPr>
          <p:nvPr>
            <p:ph type="title" idx="4294967295"/>
          </p:nvPr>
        </p:nvSpPr>
        <p:spPr/>
        <p:txBody>
          <a:bodyPr/>
          <a:lstStyle/>
          <a:p>
            <a:pPr eaLnBrk="1" hangingPunct="1"/>
            <a:r>
              <a:rPr lang="en-GB" altLang="en-US"/>
              <a:t>Deuteronomy 28</a:t>
            </a:r>
          </a:p>
        </p:txBody>
      </p:sp>
      <p:sp>
        <p:nvSpPr>
          <p:cNvPr id="38919" name="Text Box 2065">
            <a:extLst>
              <a:ext uri="{FF2B5EF4-FFF2-40B4-BE49-F238E27FC236}">
                <a16:creationId xmlns:a16="http://schemas.microsoft.com/office/drawing/2014/main" id="{B05BB522-8958-2E24-0D28-0A07807F565E}"/>
              </a:ext>
            </a:extLst>
          </p:cNvPr>
          <p:cNvSpPr txBox="1">
            <a:spLocks noChangeArrowheads="1"/>
          </p:cNvSpPr>
          <p:nvPr/>
        </p:nvSpPr>
        <p:spPr bwMode="auto">
          <a:xfrm>
            <a:off x="4648200" y="5932488"/>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28:58-67</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9938" name="Rectangle 2050">
            <a:extLst>
              <a:ext uri="{FF2B5EF4-FFF2-40B4-BE49-F238E27FC236}">
                <a16:creationId xmlns:a16="http://schemas.microsoft.com/office/drawing/2014/main" id="{BB104F59-519A-856D-DA61-41336D21F79F}"/>
              </a:ext>
            </a:extLst>
          </p:cNvPr>
          <p:cNvSpPr>
            <a:spLocks noChangeArrowheads="1"/>
          </p:cNvSpPr>
          <p:nvPr/>
        </p:nvSpPr>
        <p:spPr bwMode="auto">
          <a:xfrm>
            <a:off x="568325" y="1346200"/>
            <a:ext cx="8001000" cy="40640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39939" name="Group 2051">
            <a:extLst>
              <a:ext uri="{FF2B5EF4-FFF2-40B4-BE49-F238E27FC236}">
                <a16:creationId xmlns:a16="http://schemas.microsoft.com/office/drawing/2014/main" id="{188D84D6-A726-7693-5861-91B4D7B58205}"/>
              </a:ext>
            </a:extLst>
          </p:cNvPr>
          <p:cNvGrpSpPr>
            <a:grpSpLocks/>
          </p:cNvGrpSpPr>
          <p:nvPr/>
        </p:nvGrpSpPr>
        <p:grpSpPr bwMode="auto">
          <a:xfrm>
            <a:off x="31750" y="4876800"/>
            <a:ext cx="9036050" cy="773113"/>
            <a:chOff x="20" y="3065"/>
            <a:chExt cx="5692" cy="487"/>
          </a:xfrm>
        </p:grpSpPr>
        <p:sp>
          <p:nvSpPr>
            <p:cNvPr id="39949" name="Oval 2052">
              <a:extLst>
                <a:ext uri="{FF2B5EF4-FFF2-40B4-BE49-F238E27FC236}">
                  <a16:creationId xmlns:a16="http://schemas.microsoft.com/office/drawing/2014/main" id="{072808C9-6D8F-7305-5325-B5E96EEEC4A0}"/>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50" name="Oval 2053">
              <a:extLst>
                <a:ext uri="{FF2B5EF4-FFF2-40B4-BE49-F238E27FC236}">
                  <a16:creationId xmlns:a16="http://schemas.microsoft.com/office/drawing/2014/main" id="{94C33804-3125-D314-777E-95F75026327E}"/>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51" name="Rectangle 2054">
              <a:extLst>
                <a:ext uri="{FF2B5EF4-FFF2-40B4-BE49-F238E27FC236}">
                  <a16:creationId xmlns:a16="http://schemas.microsoft.com/office/drawing/2014/main" id="{C60BE437-9523-9A5E-0172-6E5BA104F594}"/>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52" name="Rectangle 2055">
              <a:extLst>
                <a:ext uri="{FF2B5EF4-FFF2-40B4-BE49-F238E27FC236}">
                  <a16:creationId xmlns:a16="http://schemas.microsoft.com/office/drawing/2014/main" id="{DB490B66-E8D5-9D78-51B7-816E48FEB8E6}"/>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53" name="Rectangle 2056">
              <a:extLst>
                <a:ext uri="{FF2B5EF4-FFF2-40B4-BE49-F238E27FC236}">
                  <a16:creationId xmlns:a16="http://schemas.microsoft.com/office/drawing/2014/main" id="{7CD6CF26-604F-D2E8-29A5-913F72B26C31}"/>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39940" name="Group 2057">
            <a:extLst>
              <a:ext uri="{FF2B5EF4-FFF2-40B4-BE49-F238E27FC236}">
                <a16:creationId xmlns:a16="http://schemas.microsoft.com/office/drawing/2014/main" id="{0DD1A60E-BE43-40F4-C246-AAAC560BCD3A}"/>
              </a:ext>
            </a:extLst>
          </p:cNvPr>
          <p:cNvGrpSpPr>
            <a:grpSpLocks/>
          </p:cNvGrpSpPr>
          <p:nvPr/>
        </p:nvGrpSpPr>
        <p:grpSpPr bwMode="auto">
          <a:xfrm>
            <a:off x="31750" y="1066800"/>
            <a:ext cx="9036050" cy="773113"/>
            <a:chOff x="20" y="96"/>
            <a:chExt cx="5692" cy="487"/>
          </a:xfrm>
        </p:grpSpPr>
        <p:sp>
          <p:nvSpPr>
            <p:cNvPr id="39944" name="Oval 2058">
              <a:extLst>
                <a:ext uri="{FF2B5EF4-FFF2-40B4-BE49-F238E27FC236}">
                  <a16:creationId xmlns:a16="http://schemas.microsoft.com/office/drawing/2014/main" id="{62FBA777-21BD-C608-0937-054FF8D086F8}"/>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45" name="Oval 2059">
              <a:extLst>
                <a:ext uri="{FF2B5EF4-FFF2-40B4-BE49-F238E27FC236}">
                  <a16:creationId xmlns:a16="http://schemas.microsoft.com/office/drawing/2014/main" id="{8770A07D-0BCE-F9D2-C2D1-1226E33EE92E}"/>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46" name="Rectangle 2060">
              <a:extLst>
                <a:ext uri="{FF2B5EF4-FFF2-40B4-BE49-F238E27FC236}">
                  <a16:creationId xmlns:a16="http://schemas.microsoft.com/office/drawing/2014/main" id="{95E911E8-1C0E-9A17-CF55-6A9ABBB60C98}"/>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47" name="Rectangle 2061">
              <a:extLst>
                <a:ext uri="{FF2B5EF4-FFF2-40B4-BE49-F238E27FC236}">
                  <a16:creationId xmlns:a16="http://schemas.microsoft.com/office/drawing/2014/main" id="{D94FE6AA-549C-F321-0FB5-334B0CB10A74}"/>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948" name="Rectangle 2062">
              <a:extLst>
                <a:ext uri="{FF2B5EF4-FFF2-40B4-BE49-F238E27FC236}">
                  <a16:creationId xmlns:a16="http://schemas.microsoft.com/office/drawing/2014/main" id="{78BDAD19-8C88-A101-73C5-63E358B78A7C}"/>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39941" name="Text Box 2063">
            <a:extLst>
              <a:ext uri="{FF2B5EF4-FFF2-40B4-BE49-F238E27FC236}">
                <a16:creationId xmlns:a16="http://schemas.microsoft.com/office/drawing/2014/main" id="{AF456B05-E21C-1379-8A85-9AFFFF73B282}"/>
              </a:ext>
            </a:extLst>
          </p:cNvPr>
          <p:cNvSpPr txBox="1">
            <a:spLocks noChangeArrowheads="1"/>
          </p:cNvSpPr>
          <p:nvPr/>
        </p:nvSpPr>
        <p:spPr bwMode="auto">
          <a:xfrm>
            <a:off x="685800" y="1698625"/>
            <a:ext cx="784860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65</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among these nations shalt thou find no ease, neither shall the sole of thy foot have rest: but the LORD shall give thee there a trembling heart, and failing of eyes, and sorrow of mind: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66</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thy life shall hang in doubt before thee; and thou shalt fear day and night, and shalt have none assurance of thy life:</a:t>
            </a:r>
          </a:p>
        </p:txBody>
      </p:sp>
      <p:sp>
        <p:nvSpPr>
          <p:cNvPr id="39942" name="Rectangle 2064">
            <a:extLst>
              <a:ext uri="{FF2B5EF4-FFF2-40B4-BE49-F238E27FC236}">
                <a16:creationId xmlns:a16="http://schemas.microsoft.com/office/drawing/2014/main" id="{81F7FF46-0D31-E1AB-DE6C-01537E4F7B48}"/>
              </a:ext>
            </a:extLst>
          </p:cNvPr>
          <p:cNvSpPr>
            <a:spLocks noGrp="1" noChangeArrowheads="1"/>
          </p:cNvSpPr>
          <p:nvPr>
            <p:ph type="title" idx="4294967295"/>
          </p:nvPr>
        </p:nvSpPr>
        <p:spPr/>
        <p:txBody>
          <a:bodyPr/>
          <a:lstStyle/>
          <a:p>
            <a:pPr eaLnBrk="1" hangingPunct="1"/>
            <a:r>
              <a:rPr lang="en-GB" altLang="en-US"/>
              <a:t>Deuteronomy 28</a:t>
            </a:r>
          </a:p>
        </p:txBody>
      </p:sp>
      <p:sp>
        <p:nvSpPr>
          <p:cNvPr id="39943" name="Text Box 2065">
            <a:extLst>
              <a:ext uri="{FF2B5EF4-FFF2-40B4-BE49-F238E27FC236}">
                <a16:creationId xmlns:a16="http://schemas.microsoft.com/office/drawing/2014/main" id="{D12A27F8-11AB-6AE0-9C97-82F5DF61AF2A}"/>
              </a:ext>
            </a:extLst>
          </p:cNvPr>
          <p:cNvSpPr txBox="1">
            <a:spLocks noChangeArrowheads="1"/>
          </p:cNvSpPr>
          <p:nvPr/>
        </p:nvSpPr>
        <p:spPr bwMode="auto">
          <a:xfrm>
            <a:off x="4648200" y="50292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28:58-67</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57BB68B-1618-D218-C969-73F6251F4F65}"/>
              </a:ext>
            </a:extLst>
          </p:cNvPr>
          <p:cNvSpPr>
            <a:spLocks noChangeArrowheads="1"/>
          </p:cNvSpPr>
          <p:nvPr/>
        </p:nvSpPr>
        <p:spPr bwMode="auto">
          <a:xfrm>
            <a:off x="568325" y="1346200"/>
            <a:ext cx="8001000" cy="31496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40963" name="Group 3">
            <a:extLst>
              <a:ext uri="{FF2B5EF4-FFF2-40B4-BE49-F238E27FC236}">
                <a16:creationId xmlns:a16="http://schemas.microsoft.com/office/drawing/2014/main" id="{8E0F7ED9-854B-08BB-E14E-163F287A0F58}"/>
              </a:ext>
            </a:extLst>
          </p:cNvPr>
          <p:cNvGrpSpPr>
            <a:grpSpLocks/>
          </p:cNvGrpSpPr>
          <p:nvPr/>
        </p:nvGrpSpPr>
        <p:grpSpPr bwMode="auto">
          <a:xfrm>
            <a:off x="31750" y="3951288"/>
            <a:ext cx="9036050" cy="773112"/>
            <a:chOff x="20" y="3065"/>
            <a:chExt cx="5692" cy="487"/>
          </a:xfrm>
        </p:grpSpPr>
        <p:sp>
          <p:nvSpPr>
            <p:cNvPr id="40973" name="Oval 4">
              <a:extLst>
                <a:ext uri="{FF2B5EF4-FFF2-40B4-BE49-F238E27FC236}">
                  <a16:creationId xmlns:a16="http://schemas.microsoft.com/office/drawing/2014/main" id="{A41941EA-15FF-EEFB-2B60-24A7C83C424D}"/>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4" name="Oval 5">
              <a:extLst>
                <a:ext uri="{FF2B5EF4-FFF2-40B4-BE49-F238E27FC236}">
                  <a16:creationId xmlns:a16="http://schemas.microsoft.com/office/drawing/2014/main" id="{DB8A22D4-CEE2-C050-216A-E0B442CE15B1}"/>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5" name="Rectangle 6">
              <a:extLst>
                <a:ext uri="{FF2B5EF4-FFF2-40B4-BE49-F238E27FC236}">
                  <a16:creationId xmlns:a16="http://schemas.microsoft.com/office/drawing/2014/main" id="{FDAEB1D4-2D62-1B7B-89C6-1FB31453CCD9}"/>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6" name="Rectangle 7">
              <a:extLst>
                <a:ext uri="{FF2B5EF4-FFF2-40B4-BE49-F238E27FC236}">
                  <a16:creationId xmlns:a16="http://schemas.microsoft.com/office/drawing/2014/main" id="{C663873F-47FE-9B0B-F745-352EB9BA7244}"/>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7" name="Rectangle 8">
              <a:extLst>
                <a:ext uri="{FF2B5EF4-FFF2-40B4-BE49-F238E27FC236}">
                  <a16:creationId xmlns:a16="http://schemas.microsoft.com/office/drawing/2014/main" id="{6C8EE5CE-5B9E-DBCB-4745-4064216297CA}"/>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40964" name="Group 9">
            <a:extLst>
              <a:ext uri="{FF2B5EF4-FFF2-40B4-BE49-F238E27FC236}">
                <a16:creationId xmlns:a16="http://schemas.microsoft.com/office/drawing/2014/main" id="{124E5CCA-3484-8D67-DF67-482AC6DB2896}"/>
              </a:ext>
            </a:extLst>
          </p:cNvPr>
          <p:cNvGrpSpPr>
            <a:grpSpLocks/>
          </p:cNvGrpSpPr>
          <p:nvPr/>
        </p:nvGrpSpPr>
        <p:grpSpPr bwMode="auto">
          <a:xfrm>
            <a:off x="31750" y="1066800"/>
            <a:ext cx="9036050" cy="773113"/>
            <a:chOff x="20" y="96"/>
            <a:chExt cx="5692" cy="487"/>
          </a:xfrm>
        </p:grpSpPr>
        <p:sp>
          <p:nvSpPr>
            <p:cNvPr id="40968" name="Oval 10">
              <a:extLst>
                <a:ext uri="{FF2B5EF4-FFF2-40B4-BE49-F238E27FC236}">
                  <a16:creationId xmlns:a16="http://schemas.microsoft.com/office/drawing/2014/main" id="{5ECB7B80-67F6-439F-7D24-7BAFAF2D73FD}"/>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69" name="Oval 11">
              <a:extLst>
                <a:ext uri="{FF2B5EF4-FFF2-40B4-BE49-F238E27FC236}">
                  <a16:creationId xmlns:a16="http://schemas.microsoft.com/office/drawing/2014/main" id="{B937F19D-02C4-C408-0BA2-FB9F5FC8DCC5}"/>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0" name="Rectangle 12">
              <a:extLst>
                <a:ext uri="{FF2B5EF4-FFF2-40B4-BE49-F238E27FC236}">
                  <a16:creationId xmlns:a16="http://schemas.microsoft.com/office/drawing/2014/main" id="{F7C54E86-A952-7D42-09BC-13EF48CAECC6}"/>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1" name="Rectangle 13">
              <a:extLst>
                <a:ext uri="{FF2B5EF4-FFF2-40B4-BE49-F238E27FC236}">
                  <a16:creationId xmlns:a16="http://schemas.microsoft.com/office/drawing/2014/main" id="{4758502A-3482-AAAB-A733-37F9BCBEFD82}"/>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0972" name="Rectangle 14">
              <a:extLst>
                <a:ext uri="{FF2B5EF4-FFF2-40B4-BE49-F238E27FC236}">
                  <a16:creationId xmlns:a16="http://schemas.microsoft.com/office/drawing/2014/main" id="{F48C2CDA-05A0-8FF6-8A2C-981FAF49F3C2}"/>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40965" name="Text Box 15">
            <a:extLst>
              <a:ext uri="{FF2B5EF4-FFF2-40B4-BE49-F238E27FC236}">
                <a16:creationId xmlns:a16="http://schemas.microsoft.com/office/drawing/2014/main" id="{C0A15BA5-946F-2B5F-3760-FFEF7568B055}"/>
              </a:ext>
            </a:extLst>
          </p:cNvPr>
          <p:cNvSpPr txBox="1">
            <a:spLocks noChangeArrowheads="1"/>
          </p:cNvSpPr>
          <p:nvPr/>
        </p:nvSpPr>
        <p:spPr bwMode="auto">
          <a:xfrm>
            <a:off x="685800" y="1698625"/>
            <a:ext cx="784860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67</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In the morning thou shalt say, Would God it were even! and at even thou shalt say, Would God it were morning! for the fear of thine heart wherewith thou shalt fear, and for the sight of thine eyes which thou shalt see.</a:t>
            </a:r>
          </a:p>
        </p:txBody>
      </p:sp>
      <p:sp>
        <p:nvSpPr>
          <p:cNvPr id="40966" name="Rectangle 16">
            <a:extLst>
              <a:ext uri="{FF2B5EF4-FFF2-40B4-BE49-F238E27FC236}">
                <a16:creationId xmlns:a16="http://schemas.microsoft.com/office/drawing/2014/main" id="{A6764518-35B3-ED08-DC16-CAFFF78337CC}"/>
              </a:ext>
            </a:extLst>
          </p:cNvPr>
          <p:cNvSpPr>
            <a:spLocks noGrp="1" noChangeArrowheads="1"/>
          </p:cNvSpPr>
          <p:nvPr>
            <p:ph type="title" idx="4294967295"/>
          </p:nvPr>
        </p:nvSpPr>
        <p:spPr/>
        <p:txBody>
          <a:bodyPr/>
          <a:lstStyle/>
          <a:p>
            <a:pPr eaLnBrk="1" hangingPunct="1"/>
            <a:r>
              <a:rPr lang="en-GB" altLang="en-US"/>
              <a:t>Deuteronomy 28</a:t>
            </a:r>
          </a:p>
        </p:txBody>
      </p:sp>
      <p:sp>
        <p:nvSpPr>
          <p:cNvPr id="40967" name="Text Box 17">
            <a:extLst>
              <a:ext uri="{FF2B5EF4-FFF2-40B4-BE49-F238E27FC236}">
                <a16:creationId xmlns:a16="http://schemas.microsoft.com/office/drawing/2014/main" id="{5B69FCBF-ED06-4064-A7FF-09666F26E10A}"/>
              </a:ext>
            </a:extLst>
          </p:cNvPr>
          <p:cNvSpPr txBox="1">
            <a:spLocks noChangeArrowheads="1"/>
          </p:cNvSpPr>
          <p:nvPr/>
        </p:nvSpPr>
        <p:spPr bwMode="auto">
          <a:xfrm>
            <a:off x="4648200" y="4103688"/>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28:58-67</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050">
            <a:extLst>
              <a:ext uri="{FF2B5EF4-FFF2-40B4-BE49-F238E27FC236}">
                <a16:creationId xmlns:a16="http://schemas.microsoft.com/office/drawing/2014/main" id="{A9FC5D7B-8B97-2C4C-BB4F-C7906BE1D0B8}"/>
              </a:ext>
            </a:extLst>
          </p:cNvPr>
          <p:cNvSpPr>
            <a:spLocks noGrp="1" noChangeArrowheads="1"/>
          </p:cNvSpPr>
          <p:nvPr>
            <p:ph type="title"/>
          </p:nvPr>
        </p:nvSpPr>
        <p:spPr/>
        <p:txBody>
          <a:bodyPr/>
          <a:lstStyle/>
          <a:p>
            <a:pPr eaLnBrk="1" hangingPunct="1"/>
            <a:r>
              <a:rPr lang="en-GB" altLang="en-US"/>
              <a:t>Incredible Prophecy</a:t>
            </a:r>
          </a:p>
        </p:txBody>
      </p:sp>
      <p:sp>
        <p:nvSpPr>
          <p:cNvPr id="1678339" name="Rectangle 2051">
            <a:extLst>
              <a:ext uri="{FF2B5EF4-FFF2-40B4-BE49-F238E27FC236}">
                <a16:creationId xmlns:a16="http://schemas.microsoft.com/office/drawing/2014/main" id="{20CE1E78-7A78-4A3B-5F93-2EA74960DF24}"/>
              </a:ext>
            </a:extLst>
          </p:cNvPr>
          <p:cNvSpPr>
            <a:spLocks noGrp="1" noChangeArrowheads="1"/>
          </p:cNvSpPr>
          <p:nvPr>
            <p:ph type="body" idx="1"/>
          </p:nvPr>
        </p:nvSpPr>
        <p:spPr>
          <a:xfrm>
            <a:off x="381000" y="1219200"/>
            <a:ext cx="8763000" cy="2133600"/>
          </a:xfrm>
        </p:spPr>
        <p:txBody>
          <a:bodyPr/>
          <a:lstStyle/>
          <a:p>
            <a:pPr eaLnBrk="1" hangingPunct="1">
              <a:lnSpc>
                <a:spcPct val="90000"/>
              </a:lnSpc>
            </a:pPr>
            <a:r>
              <a:rPr lang="en-GB" altLang="en-US"/>
              <a:t>For failure to obey the Mosaic Law…</a:t>
            </a:r>
          </a:p>
          <a:p>
            <a:pPr eaLnBrk="1" hangingPunct="1">
              <a:lnSpc>
                <a:spcPct val="90000"/>
              </a:lnSpc>
            </a:pPr>
            <a:r>
              <a:rPr lang="en-GB" altLang="en-US"/>
              <a:t>Israel would be driven from the Land of Israel</a:t>
            </a:r>
          </a:p>
          <a:p>
            <a:pPr eaLnBrk="1" hangingPunct="1">
              <a:lnSpc>
                <a:spcPct val="90000"/>
              </a:lnSpc>
            </a:pPr>
            <a:r>
              <a:rPr lang="en-GB" altLang="en-US"/>
              <a:t>Israel would be scattered among all people</a:t>
            </a:r>
          </a:p>
          <a:p>
            <a:pPr eaLnBrk="1" hangingPunct="1">
              <a:lnSpc>
                <a:spcPct val="90000"/>
              </a:lnSpc>
            </a:pPr>
            <a:r>
              <a:rPr lang="en-GB" altLang="en-US"/>
              <a:t>‘From one end of earth to the other’</a:t>
            </a:r>
          </a:p>
          <a:p>
            <a:pPr eaLnBrk="1" hangingPunct="1">
              <a:lnSpc>
                <a:spcPct val="90000"/>
              </a:lnSpc>
            </a:pPr>
            <a:r>
              <a:rPr lang="en-GB" altLang="en-US"/>
              <a:t>Their lives would hang in doubt</a:t>
            </a:r>
          </a:p>
          <a:p>
            <a:pPr eaLnBrk="1" hangingPunct="1">
              <a:lnSpc>
                <a:spcPct val="90000"/>
              </a:lnSpc>
            </a:pPr>
            <a:r>
              <a:rPr lang="en-GB" altLang="en-US"/>
              <a:t>They would be in great distress</a:t>
            </a:r>
          </a:p>
          <a:p>
            <a:pPr eaLnBrk="1" hangingPunct="1">
              <a:lnSpc>
                <a:spcPct val="90000"/>
              </a:lnSpc>
            </a:pPr>
            <a:r>
              <a:rPr lang="en-GB" altLang="en-US">
                <a:solidFill>
                  <a:srgbClr val="00FFFF"/>
                </a:solidFill>
              </a:rPr>
              <a:t>All this has happened! (to the letter!)</a:t>
            </a:r>
          </a:p>
          <a:p>
            <a:pPr eaLnBrk="1" hangingPunct="1">
              <a:lnSpc>
                <a:spcPct val="90000"/>
              </a:lnSpc>
            </a:pPr>
            <a:r>
              <a:rPr lang="en-GB" altLang="en-US"/>
              <a:t>Yet Israel remains as an identifiable ethnic group</a:t>
            </a:r>
          </a:p>
          <a:p>
            <a:pPr eaLnBrk="1" hangingPunct="1">
              <a:lnSpc>
                <a:spcPct val="90000"/>
              </a:lnSpc>
            </a:pPr>
            <a:r>
              <a:rPr lang="en-GB" altLang="en-US"/>
              <a:t>Contrast with Hittites / Jebusites / Amalakites</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78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78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78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78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783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67833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67833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67833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6783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8339"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B463795-5C4A-B9AC-AEAC-66A0C739523F}"/>
              </a:ext>
            </a:extLst>
          </p:cNvPr>
          <p:cNvSpPr>
            <a:spLocks noChangeArrowheads="1"/>
          </p:cNvSpPr>
          <p:nvPr/>
        </p:nvSpPr>
        <p:spPr bwMode="auto">
          <a:xfrm>
            <a:off x="568325" y="1346200"/>
            <a:ext cx="8001000" cy="47498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43011" name="Group 3">
            <a:extLst>
              <a:ext uri="{FF2B5EF4-FFF2-40B4-BE49-F238E27FC236}">
                <a16:creationId xmlns:a16="http://schemas.microsoft.com/office/drawing/2014/main" id="{120F7A75-1DDD-8FAC-8326-7CD203240D0E}"/>
              </a:ext>
            </a:extLst>
          </p:cNvPr>
          <p:cNvGrpSpPr>
            <a:grpSpLocks/>
          </p:cNvGrpSpPr>
          <p:nvPr/>
        </p:nvGrpSpPr>
        <p:grpSpPr bwMode="auto">
          <a:xfrm>
            <a:off x="31750" y="5791200"/>
            <a:ext cx="9036050" cy="773113"/>
            <a:chOff x="20" y="3065"/>
            <a:chExt cx="5692" cy="487"/>
          </a:xfrm>
        </p:grpSpPr>
        <p:sp>
          <p:nvSpPr>
            <p:cNvPr id="43022" name="Oval 4">
              <a:extLst>
                <a:ext uri="{FF2B5EF4-FFF2-40B4-BE49-F238E27FC236}">
                  <a16:creationId xmlns:a16="http://schemas.microsoft.com/office/drawing/2014/main" id="{E4112169-75A7-72E5-6BA4-33A43F1D9B90}"/>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23" name="Oval 5">
              <a:extLst>
                <a:ext uri="{FF2B5EF4-FFF2-40B4-BE49-F238E27FC236}">
                  <a16:creationId xmlns:a16="http://schemas.microsoft.com/office/drawing/2014/main" id="{B63F7556-7D30-591D-97E9-26090F3B034F}"/>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24" name="Rectangle 6">
              <a:extLst>
                <a:ext uri="{FF2B5EF4-FFF2-40B4-BE49-F238E27FC236}">
                  <a16:creationId xmlns:a16="http://schemas.microsoft.com/office/drawing/2014/main" id="{D4BE0332-8768-62C7-B2DA-D06BA78EC541}"/>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25" name="Rectangle 7">
              <a:extLst>
                <a:ext uri="{FF2B5EF4-FFF2-40B4-BE49-F238E27FC236}">
                  <a16:creationId xmlns:a16="http://schemas.microsoft.com/office/drawing/2014/main" id="{361DE615-E864-127B-AD6C-9398A1BA4109}"/>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26" name="Rectangle 8">
              <a:extLst>
                <a:ext uri="{FF2B5EF4-FFF2-40B4-BE49-F238E27FC236}">
                  <a16:creationId xmlns:a16="http://schemas.microsoft.com/office/drawing/2014/main" id="{04BB2A6B-E581-4C0C-C85D-10DF560BC223}"/>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43012" name="Group 9">
            <a:extLst>
              <a:ext uri="{FF2B5EF4-FFF2-40B4-BE49-F238E27FC236}">
                <a16:creationId xmlns:a16="http://schemas.microsoft.com/office/drawing/2014/main" id="{5C497633-5373-FE08-479D-0933621C9924}"/>
              </a:ext>
            </a:extLst>
          </p:cNvPr>
          <p:cNvGrpSpPr>
            <a:grpSpLocks/>
          </p:cNvGrpSpPr>
          <p:nvPr/>
        </p:nvGrpSpPr>
        <p:grpSpPr bwMode="auto">
          <a:xfrm>
            <a:off x="31750" y="1066800"/>
            <a:ext cx="9036050" cy="773113"/>
            <a:chOff x="20" y="96"/>
            <a:chExt cx="5692" cy="487"/>
          </a:xfrm>
        </p:grpSpPr>
        <p:sp>
          <p:nvSpPr>
            <p:cNvPr id="43017" name="Oval 10">
              <a:extLst>
                <a:ext uri="{FF2B5EF4-FFF2-40B4-BE49-F238E27FC236}">
                  <a16:creationId xmlns:a16="http://schemas.microsoft.com/office/drawing/2014/main" id="{FD8AA6F9-4C31-05B0-EE8A-EEC6E9E18CC8}"/>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18" name="Oval 11">
              <a:extLst>
                <a:ext uri="{FF2B5EF4-FFF2-40B4-BE49-F238E27FC236}">
                  <a16:creationId xmlns:a16="http://schemas.microsoft.com/office/drawing/2014/main" id="{BED8FE50-EA3C-F160-6F17-D8E5F255C48B}"/>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19" name="Rectangle 12">
              <a:extLst>
                <a:ext uri="{FF2B5EF4-FFF2-40B4-BE49-F238E27FC236}">
                  <a16:creationId xmlns:a16="http://schemas.microsoft.com/office/drawing/2014/main" id="{FBE8A658-1280-40EF-CAAB-8034BC807845}"/>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20" name="Rectangle 13">
              <a:extLst>
                <a:ext uri="{FF2B5EF4-FFF2-40B4-BE49-F238E27FC236}">
                  <a16:creationId xmlns:a16="http://schemas.microsoft.com/office/drawing/2014/main" id="{C93626E6-D151-DD49-4AAF-F0D1A37A2EAF}"/>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21" name="Rectangle 14">
              <a:extLst>
                <a:ext uri="{FF2B5EF4-FFF2-40B4-BE49-F238E27FC236}">
                  <a16:creationId xmlns:a16="http://schemas.microsoft.com/office/drawing/2014/main" id="{6C0A5424-0A8C-2D4B-DCDB-AC0C8F43167F}"/>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43013" name="Rectangle 16">
            <a:extLst>
              <a:ext uri="{FF2B5EF4-FFF2-40B4-BE49-F238E27FC236}">
                <a16:creationId xmlns:a16="http://schemas.microsoft.com/office/drawing/2014/main" id="{B4D4FA1D-D95F-BEF0-90C7-59DAEB68CA69}"/>
              </a:ext>
            </a:extLst>
          </p:cNvPr>
          <p:cNvSpPr>
            <a:spLocks noGrp="1" noChangeArrowheads="1"/>
          </p:cNvSpPr>
          <p:nvPr>
            <p:ph type="title" idx="4294967295"/>
          </p:nvPr>
        </p:nvSpPr>
        <p:spPr/>
        <p:txBody>
          <a:bodyPr/>
          <a:lstStyle/>
          <a:p>
            <a:pPr eaLnBrk="1" hangingPunct="1"/>
            <a:r>
              <a:rPr lang="en-GB" altLang="en-US"/>
              <a:t>Deuteronomy 30</a:t>
            </a:r>
          </a:p>
        </p:txBody>
      </p:sp>
      <p:sp>
        <p:nvSpPr>
          <p:cNvPr id="43014" name="Text Box 17">
            <a:extLst>
              <a:ext uri="{FF2B5EF4-FFF2-40B4-BE49-F238E27FC236}">
                <a16:creationId xmlns:a16="http://schemas.microsoft.com/office/drawing/2014/main" id="{245C7F20-D601-97A2-AF67-C0BC1E9EEFE0}"/>
              </a:ext>
            </a:extLst>
          </p:cNvPr>
          <p:cNvSpPr txBox="1">
            <a:spLocks noChangeArrowheads="1"/>
          </p:cNvSpPr>
          <p:nvPr/>
        </p:nvSpPr>
        <p:spPr bwMode="auto">
          <a:xfrm>
            <a:off x="4648200" y="59436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30:1-6</a:t>
            </a:r>
          </a:p>
        </p:txBody>
      </p:sp>
      <p:sp>
        <p:nvSpPr>
          <p:cNvPr id="1601554" name="Rectangle 18">
            <a:extLst>
              <a:ext uri="{FF2B5EF4-FFF2-40B4-BE49-F238E27FC236}">
                <a16:creationId xmlns:a16="http://schemas.microsoft.com/office/drawing/2014/main" id="{C6162247-566F-F443-8847-ABF50F237E6A}"/>
              </a:ext>
            </a:extLst>
          </p:cNvPr>
          <p:cNvSpPr>
            <a:spLocks noChangeArrowheads="1"/>
          </p:cNvSpPr>
          <p:nvPr/>
        </p:nvSpPr>
        <p:spPr bwMode="auto">
          <a:xfrm flipH="1">
            <a:off x="4572000" y="1714500"/>
            <a:ext cx="7620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3016" name="Text Box 15">
            <a:extLst>
              <a:ext uri="{FF2B5EF4-FFF2-40B4-BE49-F238E27FC236}">
                <a16:creationId xmlns:a16="http://schemas.microsoft.com/office/drawing/2014/main" id="{87B41530-1A97-879A-D00C-3B201215FD9B}"/>
              </a:ext>
            </a:extLst>
          </p:cNvPr>
          <p:cNvSpPr txBox="1">
            <a:spLocks noChangeArrowheads="1"/>
          </p:cNvSpPr>
          <p:nvPr/>
        </p:nvSpPr>
        <p:spPr bwMode="auto">
          <a:xfrm>
            <a:off x="685800" y="1698625"/>
            <a:ext cx="7848600"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1</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it shall come to pass, when all these things are come upon thee, the blessing and the curse, which I have set before thee, and thou shalt call them to mind among all the nations, whither the LORD thy God hath driven thee,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2</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And shalt return unto the LORD thy God, and shalt obey his voice according to all that I command thee this day, thou and thy children, with all thine heart, and with all thy soul;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1554"/>
                                        </p:tgtEl>
                                        <p:attrNameLst>
                                          <p:attrName>style.visibility</p:attrName>
                                        </p:attrNameLst>
                                      </p:cBhvr>
                                      <p:to>
                                        <p:strVal val="visible"/>
                                      </p:to>
                                    </p:set>
                                    <p:animEffect transition="in" filter="wipe(left)">
                                      <p:cBhvr>
                                        <p:cTn id="7" dur="500"/>
                                        <p:tgtEl>
                                          <p:spTgt spid="1601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155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476F6EF0-EA84-75F0-D65B-2695E306F0CA}"/>
              </a:ext>
            </a:extLst>
          </p:cNvPr>
          <p:cNvSpPr>
            <a:spLocks noChangeArrowheads="1"/>
          </p:cNvSpPr>
          <p:nvPr/>
        </p:nvSpPr>
        <p:spPr bwMode="auto">
          <a:xfrm>
            <a:off x="568325" y="1346200"/>
            <a:ext cx="8001000" cy="38354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44035" name="Group 3">
            <a:extLst>
              <a:ext uri="{FF2B5EF4-FFF2-40B4-BE49-F238E27FC236}">
                <a16:creationId xmlns:a16="http://schemas.microsoft.com/office/drawing/2014/main" id="{1737A0AE-AFBA-FB38-F4B1-2A2B72EE5813}"/>
              </a:ext>
            </a:extLst>
          </p:cNvPr>
          <p:cNvGrpSpPr>
            <a:grpSpLocks/>
          </p:cNvGrpSpPr>
          <p:nvPr/>
        </p:nvGrpSpPr>
        <p:grpSpPr bwMode="auto">
          <a:xfrm>
            <a:off x="31750" y="4865688"/>
            <a:ext cx="9036050" cy="773112"/>
            <a:chOff x="20" y="3065"/>
            <a:chExt cx="5692" cy="487"/>
          </a:xfrm>
        </p:grpSpPr>
        <p:sp>
          <p:nvSpPr>
            <p:cNvPr id="44046" name="Oval 4">
              <a:extLst>
                <a:ext uri="{FF2B5EF4-FFF2-40B4-BE49-F238E27FC236}">
                  <a16:creationId xmlns:a16="http://schemas.microsoft.com/office/drawing/2014/main" id="{4029FDC0-53C4-29C4-2F5C-CD4F329F0393}"/>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7" name="Oval 5">
              <a:extLst>
                <a:ext uri="{FF2B5EF4-FFF2-40B4-BE49-F238E27FC236}">
                  <a16:creationId xmlns:a16="http://schemas.microsoft.com/office/drawing/2014/main" id="{DD05F399-5C56-C6CB-FA10-EAE304A64003}"/>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8" name="Rectangle 6">
              <a:extLst>
                <a:ext uri="{FF2B5EF4-FFF2-40B4-BE49-F238E27FC236}">
                  <a16:creationId xmlns:a16="http://schemas.microsoft.com/office/drawing/2014/main" id="{25A68841-AE23-DF78-4928-100FCBDA9FD6}"/>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9" name="Rectangle 7">
              <a:extLst>
                <a:ext uri="{FF2B5EF4-FFF2-40B4-BE49-F238E27FC236}">
                  <a16:creationId xmlns:a16="http://schemas.microsoft.com/office/drawing/2014/main" id="{1AFDD031-7E6F-F412-71EA-82F6ECF0A840}"/>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50" name="Rectangle 8">
              <a:extLst>
                <a:ext uri="{FF2B5EF4-FFF2-40B4-BE49-F238E27FC236}">
                  <a16:creationId xmlns:a16="http://schemas.microsoft.com/office/drawing/2014/main" id="{ECF195DD-770A-1E33-73CE-A4127E80A51E}"/>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44036" name="Group 9">
            <a:extLst>
              <a:ext uri="{FF2B5EF4-FFF2-40B4-BE49-F238E27FC236}">
                <a16:creationId xmlns:a16="http://schemas.microsoft.com/office/drawing/2014/main" id="{9D4C196C-B8BD-FFE6-1216-435414E94FE8}"/>
              </a:ext>
            </a:extLst>
          </p:cNvPr>
          <p:cNvGrpSpPr>
            <a:grpSpLocks/>
          </p:cNvGrpSpPr>
          <p:nvPr/>
        </p:nvGrpSpPr>
        <p:grpSpPr bwMode="auto">
          <a:xfrm>
            <a:off x="31750" y="1066800"/>
            <a:ext cx="9036050" cy="773113"/>
            <a:chOff x="20" y="96"/>
            <a:chExt cx="5692" cy="487"/>
          </a:xfrm>
        </p:grpSpPr>
        <p:sp>
          <p:nvSpPr>
            <p:cNvPr id="44041" name="Oval 10">
              <a:extLst>
                <a:ext uri="{FF2B5EF4-FFF2-40B4-BE49-F238E27FC236}">
                  <a16:creationId xmlns:a16="http://schemas.microsoft.com/office/drawing/2014/main" id="{B5725D84-7004-DE0C-5241-B83784A518A5}"/>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2" name="Oval 11">
              <a:extLst>
                <a:ext uri="{FF2B5EF4-FFF2-40B4-BE49-F238E27FC236}">
                  <a16:creationId xmlns:a16="http://schemas.microsoft.com/office/drawing/2014/main" id="{04016BCD-781C-CE45-5B6E-9892A408F555}"/>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3" name="Rectangle 12">
              <a:extLst>
                <a:ext uri="{FF2B5EF4-FFF2-40B4-BE49-F238E27FC236}">
                  <a16:creationId xmlns:a16="http://schemas.microsoft.com/office/drawing/2014/main" id="{B8C3C583-EDB0-C14D-4190-C12E75AA33DA}"/>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4" name="Rectangle 13">
              <a:extLst>
                <a:ext uri="{FF2B5EF4-FFF2-40B4-BE49-F238E27FC236}">
                  <a16:creationId xmlns:a16="http://schemas.microsoft.com/office/drawing/2014/main" id="{38CC376F-266F-D561-6E90-AA6F56FB4FA3}"/>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5" name="Rectangle 14">
              <a:extLst>
                <a:ext uri="{FF2B5EF4-FFF2-40B4-BE49-F238E27FC236}">
                  <a16:creationId xmlns:a16="http://schemas.microsoft.com/office/drawing/2014/main" id="{EBCF1140-DE33-1C44-992C-53B36AB81D72}"/>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44037" name="Rectangle 16">
            <a:extLst>
              <a:ext uri="{FF2B5EF4-FFF2-40B4-BE49-F238E27FC236}">
                <a16:creationId xmlns:a16="http://schemas.microsoft.com/office/drawing/2014/main" id="{D88963C7-FD9C-25E7-8D33-1E8E8FFCD536}"/>
              </a:ext>
            </a:extLst>
          </p:cNvPr>
          <p:cNvSpPr>
            <a:spLocks noGrp="1" noChangeArrowheads="1"/>
          </p:cNvSpPr>
          <p:nvPr>
            <p:ph type="title" idx="4294967295"/>
          </p:nvPr>
        </p:nvSpPr>
        <p:spPr/>
        <p:txBody>
          <a:bodyPr/>
          <a:lstStyle/>
          <a:p>
            <a:pPr eaLnBrk="1" hangingPunct="1"/>
            <a:r>
              <a:rPr lang="en-GB" altLang="en-US"/>
              <a:t>Deuteronomy 30</a:t>
            </a:r>
          </a:p>
        </p:txBody>
      </p:sp>
      <p:sp>
        <p:nvSpPr>
          <p:cNvPr id="44038" name="Text Box 17">
            <a:extLst>
              <a:ext uri="{FF2B5EF4-FFF2-40B4-BE49-F238E27FC236}">
                <a16:creationId xmlns:a16="http://schemas.microsoft.com/office/drawing/2014/main" id="{1F8854F6-6867-FEB8-90C2-8A57C675F4BA}"/>
              </a:ext>
            </a:extLst>
          </p:cNvPr>
          <p:cNvSpPr txBox="1">
            <a:spLocks noChangeArrowheads="1"/>
          </p:cNvSpPr>
          <p:nvPr/>
        </p:nvSpPr>
        <p:spPr bwMode="auto">
          <a:xfrm>
            <a:off x="4648200" y="5018088"/>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30:1-6</a:t>
            </a:r>
          </a:p>
        </p:txBody>
      </p:sp>
      <p:sp>
        <p:nvSpPr>
          <p:cNvPr id="1602578" name="Rectangle 18">
            <a:extLst>
              <a:ext uri="{FF2B5EF4-FFF2-40B4-BE49-F238E27FC236}">
                <a16:creationId xmlns:a16="http://schemas.microsoft.com/office/drawing/2014/main" id="{20BE26BD-514B-0151-B362-8B770D421BC9}"/>
              </a:ext>
            </a:extLst>
          </p:cNvPr>
          <p:cNvSpPr>
            <a:spLocks noChangeArrowheads="1"/>
          </p:cNvSpPr>
          <p:nvPr/>
        </p:nvSpPr>
        <p:spPr bwMode="auto">
          <a:xfrm flipH="1">
            <a:off x="1676400" y="1714500"/>
            <a:ext cx="7620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4040" name="Text Box 15">
            <a:extLst>
              <a:ext uri="{FF2B5EF4-FFF2-40B4-BE49-F238E27FC236}">
                <a16:creationId xmlns:a16="http://schemas.microsoft.com/office/drawing/2014/main" id="{9E5A4BBD-DB6E-AC56-2198-AA31B987096B}"/>
              </a:ext>
            </a:extLst>
          </p:cNvPr>
          <p:cNvSpPr txBox="1">
            <a:spLocks noChangeArrowheads="1"/>
          </p:cNvSpPr>
          <p:nvPr/>
        </p:nvSpPr>
        <p:spPr bwMode="auto">
          <a:xfrm>
            <a:off x="685800" y="1698625"/>
            <a:ext cx="784860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3</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That then the LORD thy God will turn thy captivity, and have compassion upon thee, and will return and gather thee from all the nations, whither the LORD thy God hath scattered thee.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4</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 If any of thine be driven out unto the outmost parts of heaven, from thence will the LORD thy God gather thee, and from thence will he fetch thee: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2578"/>
                                        </p:tgtEl>
                                        <p:attrNameLst>
                                          <p:attrName>style.visibility</p:attrName>
                                        </p:attrNameLst>
                                      </p:cBhvr>
                                      <p:to>
                                        <p:strVal val="visible"/>
                                      </p:to>
                                    </p:set>
                                    <p:animEffect transition="in" filter="wipe(left)">
                                      <p:cBhvr>
                                        <p:cTn id="7" dur="500"/>
                                        <p:tgtEl>
                                          <p:spTgt spid="1602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257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54350054-E2E2-060F-DE8E-09B373C50D09}"/>
              </a:ext>
            </a:extLst>
          </p:cNvPr>
          <p:cNvSpPr>
            <a:spLocks noChangeArrowheads="1"/>
          </p:cNvSpPr>
          <p:nvPr/>
        </p:nvSpPr>
        <p:spPr bwMode="auto">
          <a:xfrm>
            <a:off x="568325" y="1346200"/>
            <a:ext cx="8001000" cy="4521200"/>
          </a:xfrm>
          <a:prstGeom prst="rect">
            <a:avLst/>
          </a:prstGeom>
          <a:solidFill>
            <a:srgbClr val="FFFF00"/>
          </a:solidFill>
          <a:ln w="9525">
            <a:solidFill>
              <a:srgbClr val="66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nvGrpSpPr>
          <p:cNvPr id="45059" name="Group 3">
            <a:extLst>
              <a:ext uri="{FF2B5EF4-FFF2-40B4-BE49-F238E27FC236}">
                <a16:creationId xmlns:a16="http://schemas.microsoft.com/office/drawing/2014/main" id="{1BB96AF8-BF06-2FC7-D9E8-A263E52A431C}"/>
              </a:ext>
            </a:extLst>
          </p:cNvPr>
          <p:cNvGrpSpPr>
            <a:grpSpLocks/>
          </p:cNvGrpSpPr>
          <p:nvPr/>
        </p:nvGrpSpPr>
        <p:grpSpPr bwMode="auto">
          <a:xfrm>
            <a:off x="31750" y="5334000"/>
            <a:ext cx="9036050" cy="773113"/>
            <a:chOff x="20" y="3065"/>
            <a:chExt cx="5692" cy="487"/>
          </a:xfrm>
        </p:grpSpPr>
        <p:sp>
          <p:nvSpPr>
            <p:cNvPr id="45071" name="Oval 4">
              <a:extLst>
                <a:ext uri="{FF2B5EF4-FFF2-40B4-BE49-F238E27FC236}">
                  <a16:creationId xmlns:a16="http://schemas.microsoft.com/office/drawing/2014/main" id="{8D8ADAC0-BDCE-9C06-B328-A40196D2BDC0}"/>
                </a:ext>
              </a:extLst>
            </p:cNvPr>
            <p:cNvSpPr>
              <a:spLocks noChangeArrowheads="1"/>
            </p:cNvSpPr>
            <p:nvPr/>
          </p:nvSpPr>
          <p:spPr bwMode="auto">
            <a:xfrm>
              <a:off x="5492" y="3257"/>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72" name="Oval 5">
              <a:extLst>
                <a:ext uri="{FF2B5EF4-FFF2-40B4-BE49-F238E27FC236}">
                  <a16:creationId xmlns:a16="http://schemas.microsoft.com/office/drawing/2014/main" id="{6B48B43A-D636-7C9F-169F-291AE734AF25}"/>
                </a:ext>
              </a:extLst>
            </p:cNvPr>
            <p:cNvSpPr>
              <a:spLocks noChangeArrowheads="1"/>
            </p:cNvSpPr>
            <p:nvPr/>
          </p:nvSpPr>
          <p:spPr bwMode="auto">
            <a:xfrm>
              <a:off x="20" y="3249"/>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73" name="Rectangle 6">
              <a:extLst>
                <a:ext uri="{FF2B5EF4-FFF2-40B4-BE49-F238E27FC236}">
                  <a16:creationId xmlns:a16="http://schemas.microsoft.com/office/drawing/2014/main" id="{B5DE990F-5182-1B12-3EDD-C0B4A20F6C56}"/>
                </a:ext>
              </a:extLst>
            </p:cNvPr>
            <p:cNvSpPr>
              <a:spLocks noChangeArrowheads="1"/>
            </p:cNvSpPr>
            <p:nvPr/>
          </p:nvSpPr>
          <p:spPr bwMode="auto">
            <a:xfrm>
              <a:off x="23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74" name="Rectangle 7">
              <a:extLst>
                <a:ext uri="{FF2B5EF4-FFF2-40B4-BE49-F238E27FC236}">
                  <a16:creationId xmlns:a16="http://schemas.microsoft.com/office/drawing/2014/main" id="{038312B9-C835-4097-DD9A-F1D850B59424}"/>
                </a:ext>
              </a:extLst>
            </p:cNvPr>
            <p:cNvSpPr>
              <a:spLocks noChangeArrowheads="1"/>
            </p:cNvSpPr>
            <p:nvPr/>
          </p:nvSpPr>
          <p:spPr bwMode="auto">
            <a:xfrm>
              <a:off x="319" y="3131"/>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75" name="Rectangle 8">
              <a:extLst>
                <a:ext uri="{FF2B5EF4-FFF2-40B4-BE49-F238E27FC236}">
                  <a16:creationId xmlns:a16="http://schemas.microsoft.com/office/drawing/2014/main" id="{521B7E98-01B9-E2CD-F7EC-4FF44E480491}"/>
                </a:ext>
              </a:extLst>
            </p:cNvPr>
            <p:cNvSpPr>
              <a:spLocks noChangeArrowheads="1"/>
            </p:cNvSpPr>
            <p:nvPr/>
          </p:nvSpPr>
          <p:spPr bwMode="auto">
            <a:xfrm>
              <a:off x="5441" y="3065"/>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grpSp>
        <p:nvGrpSpPr>
          <p:cNvPr id="45060" name="Group 9">
            <a:extLst>
              <a:ext uri="{FF2B5EF4-FFF2-40B4-BE49-F238E27FC236}">
                <a16:creationId xmlns:a16="http://schemas.microsoft.com/office/drawing/2014/main" id="{6F0F1293-0AE4-1D9F-002D-3CB567715237}"/>
              </a:ext>
            </a:extLst>
          </p:cNvPr>
          <p:cNvGrpSpPr>
            <a:grpSpLocks/>
          </p:cNvGrpSpPr>
          <p:nvPr/>
        </p:nvGrpSpPr>
        <p:grpSpPr bwMode="auto">
          <a:xfrm>
            <a:off x="31750" y="1066800"/>
            <a:ext cx="9036050" cy="773113"/>
            <a:chOff x="20" y="96"/>
            <a:chExt cx="5692" cy="487"/>
          </a:xfrm>
        </p:grpSpPr>
        <p:sp>
          <p:nvSpPr>
            <p:cNvPr id="45066" name="Oval 10">
              <a:extLst>
                <a:ext uri="{FF2B5EF4-FFF2-40B4-BE49-F238E27FC236}">
                  <a16:creationId xmlns:a16="http://schemas.microsoft.com/office/drawing/2014/main" id="{35E3EA42-67C4-9742-9185-A0EAD90F50C3}"/>
                </a:ext>
              </a:extLst>
            </p:cNvPr>
            <p:cNvSpPr>
              <a:spLocks noChangeArrowheads="1"/>
            </p:cNvSpPr>
            <p:nvPr/>
          </p:nvSpPr>
          <p:spPr bwMode="auto">
            <a:xfrm>
              <a:off x="5492" y="288"/>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67" name="Oval 11">
              <a:extLst>
                <a:ext uri="{FF2B5EF4-FFF2-40B4-BE49-F238E27FC236}">
                  <a16:creationId xmlns:a16="http://schemas.microsoft.com/office/drawing/2014/main" id="{97A47D49-55B6-D601-80D7-98BF861915CE}"/>
                </a:ext>
              </a:extLst>
            </p:cNvPr>
            <p:cNvSpPr>
              <a:spLocks noChangeArrowheads="1"/>
            </p:cNvSpPr>
            <p:nvPr/>
          </p:nvSpPr>
          <p:spPr bwMode="auto">
            <a:xfrm>
              <a:off x="20" y="280"/>
              <a:ext cx="220" cy="104"/>
            </a:xfrm>
            <a:prstGeom prst="ellipse">
              <a:avLst/>
            </a:prstGeom>
            <a:solidFill>
              <a:srgbClr val="66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68" name="Rectangle 12">
              <a:extLst>
                <a:ext uri="{FF2B5EF4-FFF2-40B4-BE49-F238E27FC236}">
                  <a16:creationId xmlns:a16="http://schemas.microsoft.com/office/drawing/2014/main" id="{C3C47C18-C299-6266-2F2C-83E3EDE75ADA}"/>
                </a:ext>
              </a:extLst>
            </p:cNvPr>
            <p:cNvSpPr>
              <a:spLocks noChangeArrowheads="1"/>
            </p:cNvSpPr>
            <p:nvPr/>
          </p:nvSpPr>
          <p:spPr bwMode="auto">
            <a:xfrm>
              <a:off x="23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69" name="Rectangle 13">
              <a:extLst>
                <a:ext uri="{FF2B5EF4-FFF2-40B4-BE49-F238E27FC236}">
                  <a16:creationId xmlns:a16="http://schemas.microsoft.com/office/drawing/2014/main" id="{F588EE70-B88B-4F0F-41C0-897683B417DB}"/>
                </a:ext>
              </a:extLst>
            </p:cNvPr>
            <p:cNvSpPr>
              <a:spLocks noChangeArrowheads="1"/>
            </p:cNvSpPr>
            <p:nvPr/>
          </p:nvSpPr>
          <p:spPr bwMode="auto">
            <a:xfrm>
              <a:off x="319" y="162"/>
              <a:ext cx="5136" cy="333"/>
            </a:xfrm>
            <a:prstGeom prst="rect">
              <a:avLst/>
            </a:prstGeom>
            <a:gradFill rotWithShape="0">
              <a:gsLst>
                <a:gs pos="0">
                  <a:srgbClr val="7E3F00"/>
                </a:gs>
                <a:gs pos="50000">
                  <a:srgbClr val="E97E13"/>
                </a:gs>
                <a:gs pos="100000">
                  <a:srgbClr val="7E3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70" name="Rectangle 14">
              <a:extLst>
                <a:ext uri="{FF2B5EF4-FFF2-40B4-BE49-F238E27FC236}">
                  <a16:creationId xmlns:a16="http://schemas.microsoft.com/office/drawing/2014/main" id="{6748FABD-5B3E-AF0F-6AD2-2836BB7243B4}"/>
                </a:ext>
              </a:extLst>
            </p:cNvPr>
            <p:cNvSpPr>
              <a:spLocks noChangeArrowheads="1"/>
            </p:cNvSpPr>
            <p:nvPr/>
          </p:nvSpPr>
          <p:spPr bwMode="auto">
            <a:xfrm>
              <a:off x="5441" y="96"/>
              <a:ext cx="79" cy="487"/>
            </a:xfrm>
            <a:prstGeom prst="rect">
              <a:avLst/>
            </a:prstGeom>
            <a:solidFill>
              <a:srgbClr val="66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grpSp>
      <p:sp>
        <p:nvSpPr>
          <p:cNvPr id="45061" name="Rectangle 16">
            <a:extLst>
              <a:ext uri="{FF2B5EF4-FFF2-40B4-BE49-F238E27FC236}">
                <a16:creationId xmlns:a16="http://schemas.microsoft.com/office/drawing/2014/main" id="{42B7A6FD-A02E-27C5-6A7E-438A30F08578}"/>
              </a:ext>
            </a:extLst>
          </p:cNvPr>
          <p:cNvSpPr>
            <a:spLocks noGrp="1" noChangeArrowheads="1"/>
          </p:cNvSpPr>
          <p:nvPr>
            <p:ph type="title" idx="4294967295"/>
          </p:nvPr>
        </p:nvSpPr>
        <p:spPr/>
        <p:txBody>
          <a:bodyPr/>
          <a:lstStyle/>
          <a:p>
            <a:pPr eaLnBrk="1" hangingPunct="1"/>
            <a:r>
              <a:rPr lang="en-GB" altLang="en-US"/>
              <a:t>Deuteronomy 30</a:t>
            </a:r>
          </a:p>
        </p:txBody>
      </p:sp>
      <p:sp>
        <p:nvSpPr>
          <p:cNvPr id="45062" name="Text Box 17">
            <a:extLst>
              <a:ext uri="{FF2B5EF4-FFF2-40B4-BE49-F238E27FC236}">
                <a16:creationId xmlns:a16="http://schemas.microsoft.com/office/drawing/2014/main" id="{BB286211-4167-A333-2768-FE4BAB67F6EC}"/>
              </a:ext>
            </a:extLst>
          </p:cNvPr>
          <p:cNvSpPr txBox="1">
            <a:spLocks noChangeArrowheads="1"/>
          </p:cNvSpPr>
          <p:nvPr/>
        </p:nvSpPr>
        <p:spPr bwMode="auto">
          <a:xfrm>
            <a:off x="4648200" y="54864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Deuteronomy 30:1-6</a:t>
            </a:r>
          </a:p>
        </p:txBody>
      </p:sp>
      <p:sp>
        <p:nvSpPr>
          <p:cNvPr id="1603602" name="Rectangle 18">
            <a:extLst>
              <a:ext uri="{FF2B5EF4-FFF2-40B4-BE49-F238E27FC236}">
                <a16:creationId xmlns:a16="http://schemas.microsoft.com/office/drawing/2014/main" id="{0E772749-6194-1C8A-E851-C5F4B6155251}"/>
              </a:ext>
            </a:extLst>
          </p:cNvPr>
          <p:cNvSpPr>
            <a:spLocks noChangeArrowheads="1"/>
          </p:cNvSpPr>
          <p:nvPr/>
        </p:nvSpPr>
        <p:spPr bwMode="auto">
          <a:xfrm flipH="1">
            <a:off x="4953000" y="1676400"/>
            <a:ext cx="33528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1603603" name="Rectangle 19">
            <a:extLst>
              <a:ext uri="{FF2B5EF4-FFF2-40B4-BE49-F238E27FC236}">
                <a16:creationId xmlns:a16="http://schemas.microsoft.com/office/drawing/2014/main" id="{5702008E-1C34-6BC5-DE0F-87B565A9B3F3}"/>
              </a:ext>
            </a:extLst>
          </p:cNvPr>
          <p:cNvSpPr>
            <a:spLocks noChangeArrowheads="1"/>
          </p:cNvSpPr>
          <p:nvPr/>
        </p:nvSpPr>
        <p:spPr bwMode="auto">
          <a:xfrm flipH="1">
            <a:off x="762000" y="4438650"/>
            <a:ext cx="5791200" cy="514350"/>
          </a:xfrm>
          <a:prstGeom prst="rect">
            <a:avLst/>
          </a:prstGeom>
          <a:solidFill>
            <a:schemeClr val="bg1"/>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5065" name="Text Box 15">
            <a:extLst>
              <a:ext uri="{FF2B5EF4-FFF2-40B4-BE49-F238E27FC236}">
                <a16:creationId xmlns:a16="http://schemas.microsoft.com/office/drawing/2014/main" id="{DF017CE2-5811-6AD8-847E-6EFAC1B08B35}"/>
              </a:ext>
            </a:extLst>
          </p:cNvPr>
          <p:cNvSpPr txBox="1">
            <a:spLocks noChangeArrowheads="1"/>
          </p:cNvSpPr>
          <p:nvPr/>
        </p:nvSpPr>
        <p:spPr bwMode="auto">
          <a:xfrm>
            <a:off x="685800" y="1698625"/>
            <a:ext cx="7848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5 </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And the LORD thy God will bring thee into the land which thy fathers possessed, and thou shalt possess it; and he will do thee good, and multiply thee above thy fathers.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30000" noProof="0">
                <a:ln>
                  <a:noFill/>
                </a:ln>
                <a:solidFill>
                  <a:srgbClr val="FF8000"/>
                </a:solidFill>
                <a:effectLst/>
                <a:uLnTx/>
                <a:uFillTx/>
                <a:latin typeface="Dauphin" panose="0204050203030B020204" pitchFamily="18" charset="0"/>
                <a:ea typeface="+mn-ea"/>
                <a:cs typeface="Times New Roman" panose="02020603050405020304" pitchFamily="18" charset="0"/>
              </a:rPr>
              <a:t>6 </a:t>
            </a:r>
            <a:r>
              <a:rPr kumimoji="0" lang="en-US" altLang="en-US" sz="3000" b="1" i="0" u="none" strike="noStrike" kern="1200" cap="none" spc="0" normalizeH="0" baseline="0" noProof="0">
                <a:ln>
                  <a:noFill/>
                </a:ln>
                <a:solidFill>
                  <a:srgbClr val="000000"/>
                </a:solidFill>
                <a:effectLst/>
                <a:uLnTx/>
                <a:uFillTx/>
                <a:latin typeface="Dauphin" panose="0204050203030B020204" pitchFamily="18" charset="0"/>
                <a:ea typeface="+mn-ea"/>
                <a:cs typeface="Times New Roman" panose="02020603050405020304" pitchFamily="18" charset="0"/>
              </a:rPr>
              <a:t>And the LORD thy God will circumcise thine heart, and the heart of thy seed, to love the LORD thy God with all thine heart, and with all thy soul, that thou mayest live.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3602"/>
                                        </p:tgtEl>
                                        <p:attrNameLst>
                                          <p:attrName>style.visibility</p:attrName>
                                        </p:attrNameLst>
                                      </p:cBhvr>
                                      <p:to>
                                        <p:strVal val="visible"/>
                                      </p:to>
                                    </p:set>
                                    <p:animEffect transition="in" filter="wipe(left)">
                                      <p:cBhvr>
                                        <p:cTn id="7" dur="500"/>
                                        <p:tgtEl>
                                          <p:spTgt spid="1603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03603"/>
                                        </p:tgtEl>
                                        <p:attrNameLst>
                                          <p:attrName>style.visibility</p:attrName>
                                        </p:attrNameLst>
                                      </p:cBhvr>
                                      <p:to>
                                        <p:strVal val="visible"/>
                                      </p:to>
                                    </p:set>
                                    <p:animEffect transition="in" filter="wipe(left)">
                                      <p:cBhvr>
                                        <p:cTn id="12" dur="500"/>
                                        <p:tgtEl>
                                          <p:spTgt spid="1603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3602" grpId="0" animBg="1"/>
      <p:bldP spid="160360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a:extLst>
              <a:ext uri="{FF2B5EF4-FFF2-40B4-BE49-F238E27FC236}">
                <a16:creationId xmlns:a16="http://schemas.microsoft.com/office/drawing/2014/main" id="{5289B7FB-5485-423D-81B9-AB9FF56C6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0"/>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Title 1">
            <a:extLst>
              <a:ext uri="{FF2B5EF4-FFF2-40B4-BE49-F238E27FC236}">
                <a16:creationId xmlns:a16="http://schemas.microsoft.com/office/drawing/2014/main" id="{786362A9-4D35-42CB-8DE2-B7EB9D206B74}"/>
              </a:ext>
            </a:extLst>
          </p:cNvPr>
          <p:cNvSpPr>
            <a:spLocks noGrp="1" noChangeArrowheads="1"/>
          </p:cNvSpPr>
          <p:nvPr>
            <p:ph type="ctrTitle"/>
          </p:nvPr>
        </p:nvSpPr>
        <p:spPr>
          <a:xfrm>
            <a:off x="1331640" y="1670943"/>
            <a:ext cx="6589713" cy="1470025"/>
          </a:xfrm>
        </p:spPr>
        <p:txBody>
          <a:bodyPr/>
          <a:lstStyle/>
          <a:p>
            <a:pPr algn="l">
              <a:lnSpc>
                <a:spcPts val="13100"/>
              </a:lnSpc>
            </a:pPr>
            <a:r>
              <a:rPr lang="en-US" altLang="en-US" sz="15000" dirty="0">
                <a:solidFill>
                  <a:schemeClr val="bg1"/>
                </a:solidFill>
                <a:latin typeface="KG Love Ya Like A Sister" panose="02000503000000020004" pitchFamily="2" charset="0"/>
              </a:rPr>
              <a:t>T H E</a:t>
            </a:r>
            <a:endParaRPr lang="en-GB" altLang="en-US" sz="20000" dirty="0">
              <a:solidFill>
                <a:schemeClr val="bg1"/>
              </a:solidFill>
              <a:latin typeface="KG My Hands are Holding You" pitchFamily="2" charset="0"/>
            </a:endParaRPr>
          </a:p>
        </p:txBody>
      </p:sp>
      <p:sp>
        <p:nvSpPr>
          <p:cNvPr id="8196" name="Title 1">
            <a:extLst>
              <a:ext uri="{FF2B5EF4-FFF2-40B4-BE49-F238E27FC236}">
                <a16:creationId xmlns:a16="http://schemas.microsoft.com/office/drawing/2014/main" id="{8562A128-7E5A-4479-8593-692E36961CFE}"/>
              </a:ext>
            </a:extLst>
          </p:cNvPr>
          <p:cNvSpPr txBox="1">
            <a:spLocks/>
          </p:cNvSpPr>
          <p:nvPr/>
        </p:nvSpPr>
        <p:spPr bwMode="auto">
          <a:xfrm>
            <a:off x="1362868" y="4452044"/>
            <a:ext cx="6408738"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0" fontAlgn="base" latinLnBrk="0" hangingPunct="0">
              <a:lnSpc>
                <a:spcPts val="11000"/>
              </a:lnSpc>
              <a:spcBef>
                <a:spcPct val="0"/>
              </a:spcBef>
              <a:spcAft>
                <a:spcPct val="0"/>
              </a:spcAft>
              <a:buClrTx/>
              <a:buSzTx/>
              <a:buFontTx/>
              <a:buNone/>
              <a:tabLst/>
              <a:defRPr/>
            </a:pPr>
            <a:r>
              <a:rPr kumimoji="0" lang="en-US" altLang="en-US" sz="8000" b="0" i="0" u="none" strike="noStrike" kern="1200" cap="none" spc="0" normalizeH="0" baseline="0" noProof="0" dirty="0">
                <a:ln>
                  <a:noFill/>
                </a:ln>
                <a:solidFill>
                  <a:srgbClr val="FFFFFF"/>
                </a:solidFill>
                <a:effectLst/>
                <a:uLnTx/>
                <a:uFillTx/>
                <a:latin typeface="KG My Hands are Holding You" pitchFamily="2" charset="0"/>
                <a:ea typeface="+mn-ea"/>
                <a:cs typeface="Times New Roman" panose="02020603050405020304" pitchFamily="18" charset="0"/>
              </a:rPr>
              <a:t>R E T E R N </a:t>
            </a:r>
            <a:endParaRPr kumimoji="0" lang="en-GB" altLang="en-US" sz="8000" b="0" i="0" u="none" strike="noStrike" kern="1200" cap="none" spc="0" normalizeH="0" baseline="0" noProof="0" dirty="0">
              <a:ln>
                <a:noFill/>
              </a:ln>
              <a:solidFill>
                <a:srgbClr val="FFFFFF"/>
              </a:solidFill>
              <a:effectLst/>
              <a:uLnTx/>
              <a:uFillTx/>
              <a:latin typeface="KG My Hands are Holding You" pitchFamily="2" charset="0"/>
              <a:ea typeface="+mn-ea"/>
              <a:cs typeface="Times New Roman" panose="02020603050405020304" pitchFamily="18" charset="0"/>
            </a:endParaRPr>
          </a:p>
        </p:txBody>
      </p:sp>
      <p:sp>
        <p:nvSpPr>
          <p:cNvPr id="7" name="Title 1">
            <a:extLst>
              <a:ext uri="{FF2B5EF4-FFF2-40B4-BE49-F238E27FC236}">
                <a16:creationId xmlns:a16="http://schemas.microsoft.com/office/drawing/2014/main" id="{786362A9-4D35-42CB-8DE2-B7EB9D206B74}"/>
              </a:ext>
            </a:extLst>
          </p:cNvPr>
          <p:cNvSpPr txBox="1">
            <a:spLocks noChangeArrowheads="1"/>
          </p:cNvSpPr>
          <p:nvPr/>
        </p:nvSpPr>
        <p:spPr bwMode="auto">
          <a:xfrm>
            <a:off x="1358482" y="2982020"/>
            <a:ext cx="65897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l" defTabSz="914400" rtl="0" eaLnBrk="0" fontAlgn="base" latinLnBrk="0" hangingPunct="0">
              <a:lnSpc>
                <a:spcPts val="13100"/>
              </a:lnSpc>
              <a:spcBef>
                <a:spcPct val="0"/>
              </a:spcBef>
              <a:spcAft>
                <a:spcPct val="0"/>
              </a:spcAft>
              <a:buClrTx/>
              <a:buSzTx/>
              <a:buFontTx/>
              <a:buNone/>
              <a:tabLst/>
              <a:defRPr/>
            </a:pPr>
            <a:r>
              <a:rPr kumimoji="0" lang="en-US" altLang="en-US" sz="11600" b="0" i="0" u="none" strike="noStrike" kern="120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 OF </a:t>
            </a:r>
            <a:endParaRPr kumimoji="0" lang="en-GB" altLang="en-US" sz="11600" b="0" i="0" u="none" strike="noStrike" kern="1200" cap="none" spc="0" normalizeH="0" baseline="0" noProof="0" dirty="0">
              <a:ln>
                <a:noFill/>
              </a:ln>
              <a:solidFill>
                <a:srgbClr val="FFFFFF"/>
              </a:solidFill>
              <a:effectLst/>
              <a:uLnTx/>
              <a:uFillTx/>
              <a:latin typeface="KG My Hands are Holding You" pitchFamily="2" charset="0"/>
              <a:ea typeface="+mj-ea"/>
              <a:cs typeface="Times New Roman"/>
            </a:endParaRPr>
          </a:p>
        </p:txBody>
      </p:sp>
    </p:spTree>
    <p:extLst>
      <p:ext uri="{BB962C8B-B14F-4D97-AF65-F5344CB8AC3E}">
        <p14:creationId xmlns:p14="http://schemas.microsoft.com/office/powerpoint/2010/main" val="3250568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The </a:t>
            </a:r>
            <a:r>
              <a:rPr lang="en-US" dirty="0" err="1"/>
              <a:t>Jubilean</a:t>
            </a:r>
            <a:r>
              <a:rPr lang="en-US" dirty="0"/>
              <a:t> ordinance in Leviticus 25 there is a specific Hebrew word that in itself sums up the Jubilee Mystery..</a:t>
            </a:r>
          </a:p>
          <a:p>
            <a:r>
              <a:rPr lang="en-US" dirty="0"/>
              <a:t>It is the command “</a:t>
            </a:r>
            <a:r>
              <a:rPr lang="en-US" dirty="0" err="1"/>
              <a:t>tashuvu</a:t>
            </a:r>
            <a:r>
              <a:rPr lang="en-US" dirty="0"/>
              <a:t>” ‘you shall return’</a:t>
            </a:r>
          </a:p>
          <a:p>
            <a:r>
              <a:rPr lang="en-US" dirty="0"/>
              <a:t>It comes from the Hebrew root word “</a:t>
            </a:r>
            <a:r>
              <a:rPr lang="en-US" dirty="0" err="1"/>
              <a:t>shuv</a:t>
            </a:r>
            <a:r>
              <a:rPr lang="en-US" dirty="0"/>
              <a:t>” </a:t>
            </a:r>
          </a:p>
          <a:p>
            <a:pPr lvl="1"/>
            <a:r>
              <a:rPr lang="en-US" dirty="0"/>
              <a:t>‘</a:t>
            </a:r>
            <a:r>
              <a:rPr lang="en-US" dirty="0" err="1"/>
              <a:t>Shuv</a:t>
            </a:r>
            <a:r>
              <a:rPr lang="en-US" dirty="0"/>
              <a:t>’ is filled with meaning. </a:t>
            </a:r>
          </a:p>
          <a:p>
            <a:pPr lvl="1"/>
            <a:r>
              <a:rPr lang="en-US" dirty="0"/>
              <a:t>It can be translated as 'to return, to turn back, to recover, to reverse, to recur, to relinquish, to receive back, to restore, and to come home.' </a:t>
            </a:r>
          </a:p>
          <a:p>
            <a:r>
              <a:rPr lang="en-US" dirty="0"/>
              <a:t>All those things describe what happened in the </a:t>
            </a:r>
            <a:r>
              <a:rPr lang="en-US" dirty="0" err="1"/>
              <a:t>Jubilean</a:t>
            </a:r>
            <a:r>
              <a:rPr lang="en-US" dirty="0"/>
              <a:t> years. </a:t>
            </a:r>
          </a:p>
          <a:p>
            <a:pPr marL="0" indent="0">
              <a:spcBef>
                <a:spcPts val="300"/>
              </a:spcBef>
              <a:buNone/>
            </a:pPr>
            <a:endParaRPr lang="en-US" sz="2700" dirty="0"/>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656104319"/>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pPr>
              <a:spcBef>
                <a:spcPts val="300"/>
              </a:spcBef>
            </a:pPr>
            <a:r>
              <a:rPr lang="en-US" dirty="0"/>
              <a:t>Yet there's a deeper dimension to the word and to the mystery. </a:t>
            </a:r>
          </a:p>
          <a:p>
            <a:pPr>
              <a:spcBef>
                <a:spcPts val="300"/>
              </a:spcBef>
            </a:pPr>
            <a:r>
              <a:rPr lang="en-US" dirty="0"/>
              <a:t>According to the ancient covenant, if the people of Israel remained joined to God, they would remain joined to the land. </a:t>
            </a:r>
          </a:p>
          <a:p>
            <a:pPr>
              <a:spcBef>
                <a:spcPts val="300"/>
              </a:spcBef>
            </a:pPr>
            <a:r>
              <a:rPr lang="en-US" dirty="0"/>
              <a:t>But if they departed from God, they would depart from the land. </a:t>
            </a:r>
          </a:p>
          <a:p>
            <a:pPr>
              <a:spcBef>
                <a:spcPts val="300"/>
              </a:spcBef>
            </a:pPr>
            <a:r>
              <a:rPr lang="en-US" dirty="0"/>
              <a:t>The physical realm was bound to the spiritual. </a:t>
            </a:r>
          </a:p>
          <a:p>
            <a:pPr>
              <a:spcBef>
                <a:spcPts val="300"/>
              </a:spcBef>
            </a:pPr>
            <a:r>
              <a:rPr lang="en-US" dirty="0"/>
              <a:t>Physical separation from the land would be a manifestation of a spiritual separation from God. </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881907116"/>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err="1"/>
              <a:t>Shuv</a:t>
            </a:r>
            <a:r>
              <a:rPr lang="en-US" dirty="0"/>
              <a:t> also means "To repent." </a:t>
            </a:r>
          </a:p>
          <a:p>
            <a:r>
              <a:rPr lang="en-US" dirty="0"/>
              <a:t>To repent is to return and to come home and to be restored. </a:t>
            </a:r>
          </a:p>
          <a:p>
            <a:r>
              <a:rPr lang="en-US" dirty="0"/>
              <a:t>According to the Law and the Prophets, if the nation turned away from God, the people would be taken into exile and scattered to the ends of the earth. </a:t>
            </a:r>
          </a:p>
          <a:p>
            <a:r>
              <a:rPr lang="en-US" dirty="0"/>
              <a:t>And it happened exactly as it was prophesied.</a:t>
            </a:r>
          </a:p>
          <a:p>
            <a:endParaRPr lang="en-US" dirty="0"/>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800904685"/>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pPr>
              <a:spcBef>
                <a:spcPts val="0"/>
              </a:spcBef>
            </a:pPr>
            <a:r>
              <a:rPr lang="en-US" dirty="0"/>
              <a:t>Before a physical departure of such magnitude could have taken place, there had to have been a spiritual departure.</a:t>
            </a:r>
          </a:p>
          <a:p>
            <a:pPr>
              <a:spcBef>
                <a:spcPts val="0"/>
              </a:spcBef>
            </a:pPr>
            <a:r>
              <a:rPr lang="en-US" dirty="0"/>
              <a:t>But the Scriptures also prophesy that at the end of the age, the Jewish people will return not only physically to the land… </a:t>
            </a:r>
          </a:p>
          <a:p>
            <a:pPr>
              <a:spcBef>
                <a:spcPts val="0"/>
              </a:spcBef>
            </a:pPr>
            <a:r>
              <a:rPr lang="en-US" dirty="0"/>
              <a:t>…but spiritually to God</a:t>
            </a:r>
          </a:p>
          <a:p>
            <a:pPr>
              <a:spcBef>
                <a:spcPts val="0"/>
              </a:spcBef>
            </a:pPr>
            <a:r>
              <a:rPr lang="en-US" dirty="0"/>
              <a:t>From the beginning Israel was called to be a light to the nations, to give the world the word of God, to teach the world the ways of God, to bring forth the Messiah</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19360841"/>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pPr>
              <a:spcBef>
                <a:spcPts val="0"/>
              </a:spcBef>
            </a:pPr>
            <a:r>
              <a:rPr lang="en-US" dirty="0"/>
              <a:t>Yet Israel rejected their Messiah and national blindness was pronounced upon them…</a:t>
            </a:r>
          </a:p>
          <a:p>
            <a:pPr>
              <a:spcBef>
                <a:spcPts val="0"/>
              </a:spcBef>
            </a:pPr>
            <a:r>
              <a:rPr lang="en-US" dirty="0"/>
              <a:t>.. Which has lasted almost 2000 years.</a:t>
            </a:r>
          </a:p>
          <a:p>
            <a:r>
              <a:rPr lang="en-US" dirty="0"/>
              <a:t>Before Israel could return to the land, before that could begin, there had to be a Spiritual return – its the Jubilee principle </a:t>
            </a:r>
          </a:p>
          <a:p>
            <a:r>
              <a:rPr lang="en-US" dirty="0"/>
              <a:t>In the nineteenth century a spiritual revival took place among the Jewish people. </a:t>
            </a:r>
          </a:p>
          <a:p>
            <a:r>
              <a:rPr lang="en-US" dirty="0"/>
              <a:t>And it was a return to that from which they had departed two thousand years earlier</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498041300"/>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pPr>
              <a:spcBef>
                <a:spcPts val="0"/>
              </a:spcBef>
            </a:pPr>
            <a:r>
              <a:rPr lang="en-US" dirty="0"/>
              <a:t>A return to their Messiah, </a:t>
            </a:r>
            <a:r>
              <a:rPr lang="en-US" dirty="0" err="1"/>
              <a:t>Yeshua</a:t>
            </a:r>
            <a:r>
              <a:rPr lang="en-US" dirty="0"/>
              <a:t>. </a:t>
            </a:r>
          </a:p>
          <a:p>
            <a:pPr>
              <a:spcBef>
                <a:spcPts val="0"/>
              </a:spcBef>
            </a:pPr>
            <a:r>
              <a:rPr lang="en-US" dirty="0"/>
              <a:t>It was only after the spiritual return began that the physical return to the land was set in motion. </a:t>
            </a:r>
          </a:p>
          <a:p>
            <a:r>
              <a:rPr lang="en-US" dirty="0"/>
              <a:t>The two returns were joined together, just as had been the two departures. </a:t>
            </a:r>
          </a:p>
          <a:p>
            <a:r>
              <a:rPr lang="en-US" dirty="0"/>
              <a:t>Each return represented the reclaiming of a lost possession, the physical return to Israel's physical possession, and the spiritual return to the nation's spiritual possession</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2104829264"/>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pPr>
              <a:spcBef>
                <a:spcPts val="0"/>
              </a:spcBef>
            </a:pPr>
            <a:r>
              <a:rPr lang="en-US" dirty="0"/>
              <a:t>Where did the spiritual return take place? </a:t>
            </a:r>
          </a:p>
          <a:p>
            <a:pPr>
              <a:spcBef>
                <a:spcPts val="0"/>
              </a:spcBef>
            </a:pPr>
            <a:r>
              <a:rPr lang="en-US" dirty="0"/>
              <a:t>According to the prophecy, it would take place among the nations where the Lord had driven them. </a:t>
            </a:r>
          </a:p>
          <a:p>
            <a:pPr>
              <a:spcBef>
                <a:spcPts val="0"/>
              </a:spcBef>
            </a:pPr>
            <a:r>
              <a:rPr lang="en-US" dirty="0"/>
              <a:t>It would begin in Europe, in the British Empire. </a:t>
            </a:r>
          </a:p>
          <a:p>
            <a:pPr>
              <a:spcBef>
                <a:spcPts val="0"/>
              </a:spcBef>
            </a:pPr>
            <a:r>
              <a:rPr lang="en-US" dirty="0"/>
              <a:t>The same empire that would later play a central role in the Jewish people’s physical return would first play a central role in their  spiritual return. </a:t>
            </a:r>
          </a:p>
          <a:p>
            <a:pPr>
              <a:spcBef>
                <a:spcPts val="0"/>
              </a:spcBef>
            </a:pPr>
            <a:r>
              <a:rPr lang="en-US" dirty="0"/>
              <a:t>And both returns would center on the same city. </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2363002930"/>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E6CA1-D002-994D-8B9F-8F86E5DF125B}"/>
            </a:ext>
          </a:extLst>
        </p:cNvPr>
        <p:cNvGrpSpPr/>
        <p:nvPr/>
      </p:nvGrpSpPr>
      <p:grpSpPr>
        <a:xfrm>
          <a:off x="0" y="0"/>
          <a:ext cx="0" cy="0"/>
          <a:chOff x="0" y="0"/>
          <a:chExt cx="0" cy="0"/>
        </a:xfrm>
      </p:grpSpPr>
      <p:pic>
        <p:nvPicPr>
          <p:cNvPr id="95234" name="Picture 3">
            <a:extLst>
              <a:ext uri="{FF2B5EF4-FFF2-40B4-BE49-F238E27FC236}">
                <a16:creationId xmlns:a16="http://schemas.microsoft.com/office/drawing/2014/main" id="{5F15CCB7-C0CF-B0DB-3720-18B74211E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7FB70EF6-8DBD-A35A-5606-996CD3CDC169}"/>
              </a:ext>
            </a:extLst>
          </p:cNvPr>
          <p:cNvPicPr>
            <a:picLocks noChangeAspect="1"/>
          </p:cNvPicPr>
          <p:nvPr/>
        </p:nvPicPr>
        <p:blipFill>
          <a:blip r:embed="rId4">
            <a:alphaModFix amt="20000"/>
          </a:blip>
          <a:stretch>
            <a:fillRect/>
          </a:stretch>
        </p:blipFill>
        <p:spPr>
          <a:xfrm>
            <a:off x="-9526" y="-23813"/>
            <a:ext cx="9144000" cy="4604941"/>
          </a:xfrm>
          <a:prstGeom prst="rect">
            <a:avLst/>
          </a:prstGeom>
          <a:ln>
            <a:noFill/>
          </a:ln>
          <a:effectLst>
            <a:softEdge rad="112500"/>
          </a:effectLst>
        </p:spPr>
      </p:pic>
      <p:sp>
        <p:nvSpPr>
          <p:cNvPr id="5" name="Title 2">
            <a:extLst>
              <a:ext uri="{FF2B5EF4-FFF2-40B4-BE49-F238E27FC236}">
                <a16:creationId xmlns:a16="http://schemas.microsoft.com/office/drawing/2014/main" id="{41047E84-273C-AC53-1186-A78F084B62D7}"/>
              </a:ext>
            </a:extLst>
          </p:cNvPr>
          <p:cNvSpPr txBox="1">
            <a:spLocks noChangeArrowheads="1"/>
          </p:cNvSpPr>
          <p:nvPr/>
        </p:nvSpPr>
        <p:spPr bwMode="auto">
          <a:xfrm>
            <a:off x="-1" y="2492896"/>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72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LONDON</a:t>
            </a:r>
            <a:endParaRPr kumimoji="0" lang="en-GB" altLang="en-US" sz="80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2221341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In the first century, in the days of the Book of Acts, a gathering took place of Messianic Jewish believers, disciples, apostles, and leaders in Jerusalem. </a:t>
            </a:r>
          </a:p>
          <a:p>
            <a:r>
              <a:rPr lang="en-US" dirty="0"/>
              <a:t>It was from that gathering that the door of faith would be opened to the nations. </a:t>
            </a:r>
          </a:p>
          <a:p>
            <a:r>
              <a:rPr lang="en-US" dirty="0"/>
              <a:t>The gospel would go forth beyond the land of  Israel to the nations. </a:t>
            </a:r>
          </a:p>
          <a:p>
            <a:r>
              <a:rPr lang="en-US" dirty="0"/>
              <a:t>And the Gentiles would now come in. </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269812669"/>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That gathering would change the course of world history. </a:t>
            </a:r>
          </a:p>
          <a:p>
            <a:r>
              <a:rPr lang="en-US" dirty="0"/>
              <a:t>But as the first century neared its end and the days of the Book of Acts drew to a close, such gatherings of Jewish believers disappeared from the world. </a:t>
            </a:r>
          </a:p>
          <a:p>
            <a:r>
              <a:rPr lang="en-US" dirty="0"/>
              <a:t>But in the days of return that which disappeared must reappear! </a:t>
            </a:r>
          </a:p>
          <a:p>
            <a:endParaRPr lang="en-US" dirty="0"/>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341634572"/>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So was there another gathering, the first such gathering in two thousand years, the first such council of Messianic Jewish believers since the days of the disciples! </a:t>
            </a:r>
          </a:p>
          <a:p>
            <a:r>
              <a:rPr lang="en-US" dirty="0"/>
              <a:t>They came from the nations, teachers, leaders, and emissaries, to the city of London. </a:t>
            </a:r>
          </a:p>
          <a:p>
            <a:r>
              <a:rPr lang="en-US" dirty="0"/>
              <a:t>There they worshipped, prayed, shared, declared their identity, agreed on their purpose and mission, and arrived at a resolution. </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1082300630"/>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The gathering established the first known alliance of Messianic Jewish believers since the first disciples gathered in Jerusalem two thousand years earlier. </a:t>
            </a:r>
          </a:p>
          <a:p>
            <a:r>
              <a:rPr lang="en-US" dirty="0"/>
              <a:t>One of the speakers at the event reminded the assembly of its ancient origins. He said this: </a:t>
            </a:r>
          </a:p>
          <a:p>
            <a:pPr lvl="1"/>
            <a:r>
              <a:rPr lang="en-US" dirty="0"/>
              <a:t>“There was a meeting a long time ago, when Jews from every nation were gathered together, and the Lord poured out His Spirit upon them: that was the first Hebrew- Christian Alliance” </a:t>
            </a:r>
          </a:p>
          <a:p>
            <a:endParaRPr lang="en-US" dirty="0"/>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897323641"/>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pPr>
              <a:spcBef>
                <a:spcPts val="0"/>
              </a:spcBef>
            </a:pPr>
            <a:r>
              <a:rPr lang="en-US" dirty="0"/>
              <a:t>The timing of the gathering was significant</a:t>
            </a:r>
          </a:p>
          <a:p>
            <a:pPr>
              <a:spcBef>
                <a:spcPts val="0"/>
              </a:spcBef>
            </a:pPr>
            <a:r>
              <a:rPr lang="en-US" dirty="0"/>
              <a:t>It took place in the year ... 1867 </a:t>
            </a:r>
          </a:p>
          <a:p>
            <a:pPr>
              <a:spcBef>
                <a:spcPts val="0"/>
              </a:spcBef>
            </a:pPr>
            <a:r>
              <a:rPr lang="en-US" dirty="0"/>
              <a:t>It's the reason why everything began in 1867. </a:t>
            </a:r>
          </a:p>
          <a:p>
            <a:pPr>
              <a:spcBef>
                <a:spcPts val="0"/>
              </a:spcBef>
            </a:pPr>
            <a:r>
              <a:rPr lang="en-US" dirty="0"/>
              <a:t>It was that gathering in London that constitutes the first </a:t>
            </a:r>
            <a:r>
              <a:rPr lang="en-US" dirty="0" err="1"/>
              <a:t>Jubilean</a:t>
            </a:r>
            <a:r>
              <a:rPr lang="en-US" dirty="0"/>
              <a:t> event, the first return. </a:t>
            </a:r>
          </a:p>
          <a:p>
            <a:pPr lvl="1">
              <a:spcBef>
                <a:spcPts val="0"/>
              </a:spcBef>
            </a:pPr>
            <a:r>
              <a:rPr lang="en-US" dirty="0"/>
              <a:t>That gathering convened in the spring, in the month of May - the same month in which the  destruction of Israel began, when the Roman armies</a:t>
            </a:r>
            <a:r>
              <a:rPr lang="en-GB" dirty="0"/>
              <a:t> </a:t>
            </a:r>
            <a:r>
              <a:rPr lang="en-US" dirty="0"/>
              <a:t>invaded the land</a:t>
            </a:r>
          </a:p>
          <a:p>
            <a:pPr>
              <a:spcBef>
                <a:spcPts val="0"/>
              </a:spcBef>
            </a:pPr>
            <a:r>
              <a:rPr lang="en-US" dirty="0"/>
              <a:t>So in the same month that the destruction began, so did the restoration.</a:t>
            </a:r>
          </a:p>
          <a:p>
            <a:endParaRPr lang="en-US" dirty="0"/>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441396456"/>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Less than thirty days after that gathering a ship set sail from New York, bound for the Promised Land, </a:t>
            </a:r>
          </a:p>
          <a:p>
            <a:r>
              <a:rPr lang="en-US" dirty="0"/>
              <a:t>…and the journey of the Stranger began!</a:t>
            </a:r>
          </a:p>
          <a:p>
            <a:r>
              <a:rPr lang="en-US" dirty="0"/>
              <a:t>Two days later, after two thousand years, the release of the Promised Land began as the Ottoman Land Code became law. </a:t>
            </a:r>
          </a:p>
          <a:p>
            <a:r>
              <a:rPr lang="en-US" dirty="0"/>
              <a:t>Less than five months later, after being hidden for fifteen hundred years, the ancient city of Jerusalem was uncovered! </a:t>
            </a:r>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648602529"/>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3">
            <a:extLst>
              <a:ext uri="{FF2B5EF4-FFF2-40B4-BE49-F238E27FC236}">
                <a16:creationId xmlns:a16="http://schemas.microsoft.com/office/drawing/2014/main" id="{DDF7B543-0FC5-4716-9453-442B3A329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1" r="121" b="2579"/>
          <a:stretch>
            <a:fillRect/>
          </a:stretch>
        </p:blipFill>
        <p:spPr bwMode="auto">
          <a:xfrm>
            <a:off x="0" y="-23813"/>
            <a:ext cx="9134475"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1" name="Content Placeholder 2">
            <a:extLst>
              <a:ext uri="{FF2B5EF4-FFF2-40B4-BE49-F238E27FC236}">
                <a16:creationId xmlns:a16="http://schemas.microsoft.com/office/drawing/2014/main" id="{9586461C-9489-4583-BCE7-8343CD0B9B29}"/>
              </a:ext>
            </a:extLst>
          </p:cNvPr>
          <p:cNvSpPr>
            <a:spLocks noGrp="1"/>
          </p:cNvSpPr>
          <p:nvPr>
            <p:ph idx="1"/>
          </p:nvPr>
        </p:nvSpPr>
        <p:spPr>
          <a:xfrm>
            <a:off x="107949" y="1196975"/>
            <a:ext cx="9026525" cy="2806700"/>
          </a:xfrm>
        </p:spPr>
        <p:txBody>
          <a:bodyPr/>
          <a:lstStyle/>
          <a:p>
            <a:r>
              <a:rPr lang="en-US" dirty="0"/>
              <a:t>And then would come the first school to teach Jewish people to farm the land </a:t>
            </a:r>
          </a:p>
          <a:p>
            <a:r>
              <a:rPr lang="en-US" dirty="0"/>
              <a:t>... and then the first settlement </a:t>
            </a:r>
          </a:p>
          <a:p>
            <a:r>
              <a:rPr lang="en-US" dirty="0"/>
              <a:t>... and then the return of the exiles. </a:t>
            </a:r>
          </a:p>
          <a:p>
            <a:endParaRPr lang="en-US" dirty="0"/>
          </a:p>
          <a:p>
            <a:r>
              <a:rPr lang="en-US" dirty="0"/>
              <a:t>The month of the gathering in London was May</a:t>
            </a:r>
          </a:p>
          <a:p>
            <a:r>
              <a:rPr lang="en-US" dirty="0"/>
              <a:t>The date?</a:t>
            </a:r>
          </a:p>
          <a:p>
            <a:r>
              <a:rPr lang="en-US" dirty="0"/>
              <a:t>The 14</a:t>
            </a:r>
            <a:r>
              <a:rPr lang="en-US" baseline="30000" dirty="0"/>
              <a:t>th</a:t>
            </a:r>
            <a:r>
              <a:rPr lang="en-US" dirty="0"/>
              <a:t> May  - the same date Israel would be reborn!</a:t>
            </a:r>
            <a:r>
              <a:rPr lang="en-US" baseline="30000" dirty="0"/>
              <a:t> </a:t>
            </a:r>
            <a:endParaRPr lang="en-US" dirty="0"/>
          </a:p>
        </p:txBody>
      </p:sp>
      <p:sp>
        <p:nvSpPr>
          <p:cNvPr id="5" name="Title 2">
            <a:extLst>
              <a:ext uri="{FF2B5EF4-FFF2-40B4-BE49-F238E27FC236}">
                <a16:creationId xmlns:a16="http://schemas.microsoft.com/office/drawing/2014/main" id="{2BB1B7B5-E44A-412D-BB10-0A54F8FF2493}"/>
              </a:ext>
            </a:extLst>
          </p:cNvPr>
          <p:cNvSpPr txBox="1">
            <a:spLocks noChangeArrowheads="1"/>
          </p:cNvSpPr>
          <p:nvPr/>
        </p:nvSpPr>
        <p:spPr bwMode="auto">
          <a:xfrm>
            <a:off x="0" y="-12700"/>
            <a:ext cx="913447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cs typeface="Times New Roman" pitchFamily="18" charset="0"/>
              </a:defRPr>
            </a:lvl2pPr>
            <a:lvl3pPr algn="ctr" rtl="0" eaLnBrk="0" fontAlgn="base" hangingPunct="0">
              <a:spcBef>
                <a:spcPct val="0"/>
              </a:spcBef>
              <a:spcAft>
                <a:spcPct val="0"/>
              </a:spcAft>
              <a:defRPr sz="4400">
                <a:solidFill>
                  <a:srgbClr val="FFFF00"/>
                </a:solidFill>
                <a:latin typeface="Arial" charset="0"/>
                <a:cs typeface="Times New Roman" pitchFamily="18" charset="0"/>
              </a:defRPr>
            </a:lvl3pPr>
            <a:lvl4pPr algn="ctr" rtl="0" eaLnBrk="0" fontAlgn="base" hangingPunct="0">
              <a:spcBef>
                <a:spcPct val="0"/>
              </a:spcBef>
              <a:spcAft>
                <a:spcPct val="0"/>
              </a:spcAft>
              <a:defRPr sz="4400">
                <a:solidFill>
                  <a:srgbClr val="FFFF00"/>
                </a:solidFill>
                <a:latin typeface="Arial" charset="0"/>
                <a:cs typeface="Times New Roman" pitchFamily="18" charset="0"/>
              </a:defRPr>
            </a:lvl4pPr>
            <a:lvl5pPr algn="ctr" rtl="0" eaLnBrk="0" fontAlgn="base" hangingPunct="0">
              <a:spcBef>
                <a:spcPct val="0"/>
              </a:spcBef>
              <a:spcAft>
                <a:spcPct val="0"/>
              </a:spcAft>
              <a:defRPr sz="4400">
                <a:solidFill>
                  <a:srgbClr val="FFFF00"/>
                </a:solidFill>
                <a:latin typeface="Arial" charset="0"/>
                <a:cs typeface="Times New Roman" pitchFamily="18" charset="0"/>
              </a:defRPr>
            </a:lvl5pPr>
            <a:lvl6pPr marL="457200" algn="ctr" rtl="0" fontAlgn="base">
              <a:spcBef>
                <a:spcPct val="0"/>
              </a:spcBef>
              <a:spcAft>
                <a:spcPct val="0"/>
              </a:spcAft>
              <a:defRPr sz="4400">
                <a:solidFill>
                  <a:srgbClr val="FFFF00"/>
                </a:solidFill>
                <a:latin typeface="Arial" charset="0"/>
                <a:cs typeface="Times New Roman" pitchFamily="18" charset="0"/>
              </a:defRPr>
            </a:lvl6pPr>
            <a:lvl7pPr marL="914400" algn="ctr" rtl="0" fontAlgn="base">
              <a:spcBef>
                <a:spcPct val="0"/>
              </a:spcBef>
              <a:spcAft>
                <a:spcPct val="0"/>
              </a:spcAft>
              <a:defRPr sz="4400">
                <a:solidFill>
                  <a:srgbClr val="FFFF00"/>
                </a:solidFill>
                <a:latin typeface="Arial" charset="0"/>
                <a:cs typeface="Times New Roman" pitchFamily="18" charset="0"/>
              </a:defRPr>
            </a:lvl7pPr>
            <a:lvl8pPr marL="1371600" algn="ctr" rtl="0" fontAlgn="base">
              <a:spcBef>
                <a:spcPct val="0"/>
              </a:spcBef>
              <a:spcAft>
                <a:spcPct val="0"/>
              </a:spcAft>
              <a:defRPr sz="4400">
                <a:solidFill>
                  <a:srgbClr val="FFFF00"/>
                </a:solidFill>
                <a:latin typeface="Arial" charset="0"/>
                <a:cs typeface="Times New Roman" pitchFamily="18" charset="0"/>
              </a:defRPr>
            </a:lvl8pPr>
            <a:lvl9pPr marL="1828800" algn="ctr" rtl="0" fontAlgn="base">
              <a:spcBef>
                <a:spcPct val="0"/>
              </a:spcBef>
              <a:spcAft>
                <a:spcPct val="0"/>
              </a:spcAft>
              <a:defRPr sz="4400">
                <a:solidFill>
                  <a:srgbClr val="FFFF00"/>
                </a:solidFill>
                <a:latin typeface="Arial" charset="0"/>
                <a:cs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none" strike="noStrike" kern="0" cap="none" spc="0" normalizeH="0" baseline="0" noProof="0" dirty="0">
                <a:ln>
                  <a:noFill/>
                </a:ln>
                <a:solidFill>
                  <a:srgbClr val="FFFFFF"/>
                </a:solidFill>
                <a:effectLst/>
                <a:uLnTx/>
                <a:uFillTx/>
                <a:latin typeface="KG Love Ya Like A Sister" panose="02000503000000020004" pitchFamily="2" charset="0"/>
                <a:ea typeface="+mj-ea"/>
                <a:cs typeface="Times New Roman"/>
              </a:rPr>
              <a:t>THE</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MYSTERY</a:t>
            </a:r>
            <a:r>
              <a:rPr kumimoji="0" lang="en-US" altLang="en-US" sz="36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 </a:t>
            </a:r>
            <a:r>
              <a:rPr kumimoji="0" lang="en-US" altLang="en-US" sz="7200" b="0" i="0" u="none" strike="noStrike" kern="0" cap="none" spc="0" normalizeH="0" baseline="0" noProof="0" dirty="0">
                <a:ln>
                  <a:noFill/>
                </a:ln>
                <a:solidFill>
                  <a:srgbClr val="FFFFFF"/>
                </a:solidFill>
                <a:effectLst/>
                <a:uLnTx/>
                <a:uFillTx/>
                <a:latin typeface="KG Dancing on the Rooftop" panose="02000506000000020004" pitchFamily="2" charset="0"/>
                <a:ea typeface="+mj-ea"/>
                <a:cs typeface="Times New Roman"/>
              </a:rPr>
              <a:t>OF</a:t>
            </a:r>
            <a:r>
              <a:rPr kumimoji="0" lang="en-US" altLang="en-US" sz="4400" b="0" i="0" u="none" strike="noStrike" kern="0" cap="none" spc="0" normalizeH="0" baseline="0" noProof="0" dirty="0">
                <a:ln>
                  <a:noFill/>
                </a:ln>
                <a:solidFill>
                  <a:srgbClr val="FFFFFF"/>
                </a:solidFill>
                <a:effectLst/>
                <a:uLnTx/>
                <a:uFillTx/>
                <a:latin typeface="Arial"/>
                <a:ea typeface="+mj-ea"/>
                <a:cs typeface="Times New Roman"/>
              </a:rPr>
              <a:t> </a:t>
            </a:r>
            <a:r>
              <a:rPr kumimoji="0" lang="en-US" altLang="en-US" sz="5400" b="0" i="0" u="none" strike="noStrike" kern="0" cap="none" spc="0" normalizeH="0" baseline="0" noProof="0" dirty="0">
                <a:ln>
                  <a:noFill/>
                </a:ln>
                <a:solidFill>
                  <a:srgbClr val="FFFFFF"/>
                </a:solidFill>
                <a:effectLst/>
                <a:uLnTx/>
                <a:uFillTx/>
                <a:latin typeface="KG My Hands are Holding You" pitchFamily="2" charset="0"/>
                <a:ea typeface="+mj-ea"/>
                <a:cs typeface="Times New Roman"/>
              </a:rPr>
              <a:t>RETURN</a:t>
            </a:r>
            <a:endParaRPr kumimoji="0" lang="en-GB" altLang="en-US" sz="4800" b="0" i="0" u="none" strike="noStrike" kern="1200" cap="none" spc="-60" normalizeH="0" baseline="0" noProof="0" dirty="0">
              <a:ln>
                <a:noFill/>
              </a:ln>
              <a:solidFill>
                <a:srgbClr val="FFFFFF"/>
              </a:solidFill>
              <a:effectLst/>
              <a:uLnTx/>
              <a:uFillTx/>
              <a:latin typeface="KG Thank You Stamp" pitchFamily="2" charset="0"/>
              <a:ea typeface="+mj-ea"/>
              <a:cs typeface="Times New Roman"/>
            </a:endParaRPr>
          </a:p>
        </p:txBody>
      </p:sp>
    </p:spTree>
    <p:extLst>
      <p:ext uri="{BB962C8B-B14F-4D97-AF65-F5344CB8AC3E}">
        <p14:creationId xmlns:p14="http://schemas.microsoft.com/office/powerpoint/2010/main" val="3223579129"/>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46809848-1870-EDB0-7E6E-DBA994D55711}"/>
              </a:ext>
            </a:extLst>
          </p:cNvPr>
          <p:cNvSpPr>
            <a:spLocks noGrp="1" noChangeArrowheads="1"/>
          </p:cNvSpPr>
          <p:nvPr>
            <p:ph type="title"/>
          </p:nvPr>
        </p:nvSpPr>
        <p:spPr/>
        <p:txBody>
          <a:bodyPr/>
          <a:lstStyle/>
          <a:p>
            <a:pPr eaLnBrk="1" hangingPunct="1"/>
            <a:r>
              <a:rPr lang="en-GB" altLang="en-US"/>
              <a:t>Partially Fulfilled</a:t>
            </a:r>
          </a:p>
        </p:txBody>
      </p:sp>
      <p:sp>
        <p:nvSpPr>
          <p:cNvPr id="1625091" name="Rectangle 3">
            <a:extLst>
              <a:ext uri="{FF2B5EF4-FFF2-40B4-BE49-F238E27FC236}">
                <a16:creationId xmlns:a16="http://schemas.microsoft.com/office/drawing/2014/main" id="{29CA4ADD-0546-7290-B88D-5D56557D4ADC}"/>
              </a:ext>
            </a:extLst>
          </p:cNvPr>
          <p:cNvSpPr>
            <a:spLocks noGrp="1" noChangeArrowheads="1"/>
          </p:cNvSpPr>
          <p:nvPr>
            <p:ph type="body" idx="1"/>
          </p:nvPr>
        </p:nvSpPr>
        <p:spPr>
          <a:xfrm>
            <a:off x="381000" y="1219200"/>
            <a:ext cx="8610600" cy="2133600"/>
          </a:xfrm>
        </p:spPr>
        <p:txBody>
          <a:bodyPr/>
          <a:lstStyle/>
          <a:p>
            <a:pPr eaLnBrk="1" hangingPunct="1">
              <a:lnSpc>
                <a:spcPct val="90000"/>
              </a:lnSpc>
            </a:pPr>
            <a:r>
              <a:rPr lang="en-GB" altLang="en-US"/>
              <a:t>As of 1948 Israel are back in the Land</a:t>
            </a:r>
          </a:p>
          <a:p>
            <a:pPr eaLnBrk="1" hangingPunct="1">
              <a:lnSpc>
                <a:spcPct val="90000"/>
              </a:lnSpc>
            </a:pPr>
            <a:r>
              <a:rPr lang="en-GB" altLang="en-US"/>
              <a:t>This was the first ‘regathering’</a:t>
            </a:r>
          </a:p>
          <a:p>
            <a:pPr eaLnBrk="1" hangingPunct="1">
              <a:lnSpc>
                <a:spcPct val="90000"/>
              </a:lnSpc>
            </a:pPr>
            <a:r>
              <a:rPr lang="en-GB" altLang="en-US"/>
              <a:t>And it continues today</a:t>
            </a:r>
          </a:p>
          <a:p>
            <a:pPr eaLnBrk="1" hangingPunct="1">
              <a:lnSpc>
                <a:spcPct val="90000"/>
              </a:lnSpc>
            </a:pPr>
            <a:r>
              <a:rPr lang="en-GB" altLang="en-US"/>
              <a:t>However…</a:t>
            </a:r>
          </a:p>
          <a:p>
            <a:pPr eaLnBrk="1" hangingPunct="1">
              <a:lnSpc>
                <a:spcPct val="90000"/>
              </a:lnSpc>
            </a:pPr>
            <a:r>
              <a:rPr lang="en-GB" altLang="en-US"/>
              <a:t>Israel are not yet serving God with all their heart and soul</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25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250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250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250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6250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5091"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a:extLst>
            <a:ext uri="{FF2B5EF4-FFF2-40B4-BE49-F238E27FC236}">
              <a16:creationId xmlns:a16="http://schemas.microsoft.com/office/drawing/2014/main" id="{D4AD5707-F51F-BE1E-45BA-026844CA72E5}"/>
            </a:ext>
          </a:extLst>
        </p:cNvPr>
        <p:cNvGrpSpPr/>
        <p:nvPr/>
      </p:nvGrpSpPr>
      <p:grpSpPr>
        <a:xfrm>
          <a:off x="0" y="0"/>
          <a:ext cx="0" cy="0"/>
          <a:chOff x="0" y="0"/>
          <a:chExt cx="0" cy="0"/>
        </a:xfrm>
      </p:grpSpPr>
      <p:sp>
        <p:nvSpPr>
          <p:cNvPr id="224259" name="Rectangle 3">
            <a:extLst>
              <a:ext uri="{FF2B5EF4-FFF2-40B4-BE49-F238E27FC236}">
                <a16:creationId xmlns:a16="http://schemas.microsoft.com/office/drawing/2014/main" id="{E50DE0B3-C599-F07A-21CB-9C1DAACCEB59}"/>
              </a:ext>
            </a:extLst>
          </p:cNvPr>
          <p:cNvSpPr>
            <a:spLocks noChangeArrowheads="1"/>
          </p:cNvSpPr>
          <p:nvPr/>
        </p:nvSpPr>
        <p:spPr bwMode="auto">
          <a:xfrm>
            <a:off x="685800" y="762000"/>
            <a:ext cx="7772400" cy="2743200"/>
          </a:xfrm>
          <a:prstGeom prst="rect">
            <a:avLst/>
          </a:prstGeom>
          <a:noFill/>
          <a:ln>
            <a:noFill/>
          </a:ln>
          <a:effectLst>
            <a:outerShdw dist="125724" dir="2700000" algn="ctr" rotWithShape="0">
              <a:srgbClr val="00000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lgn="ctr">
              <a:spcBef>
                <a:spcPct val="0"/>
              </a:spcBef>
              <a:defRPr sz="6000">
                <a:solidFill>
                  <a:srgbClr val="FFFF00"/>
                </a:solidFill>
                <a:latin typeface="Arial" panose="020B0604020202020204" pitchFamily="34" charset="0"/>
              </a:defRPr>
            </a:lvl1pPr>
            <a:lvl2pPr algn="ctr">
              <a:spcBef>
                <a:spcPct val="0"/>
              </a:spcBef>
              <a:defRPr sz="6000">
                <a:solidFill>
                  <a:srgbClr val="FFFF00"/>
                </a:solidFill>
                <a:latin typeface="Arial" panose="020B0604020202020204" pitchFamily="34" charset="0"/>
              </a:defRPr>
            </a:lvl2pPr>
            <a:lvl3pPr algn="ctr">
              <a:spcBef>
                <a:spcPct val="0"/>
              </a:spcBef>
              <a:defRPr sz="6000">
                <a:solidFill>
                  <a:srgbClr val="FFFF00"/>
                </a:solidFill>
                <a:latin typeface="Arial" panose="020B0604020202020204" pitchFamily="34" charset="0"/>
              </a:defRPr>
            </a:lvl3pPr>
            <a:lvl4pPr algn="ctr">
              <a:spcBef>
                <a:spcPct val="0"/>
              </a:spcBef>
              <a:defRPr sz="6000">
                <a:solidFill>
                  <a:srgbClr val="FFFF00"/>
                </a:solidFill>
                <a:latin typeface="Arial" panose="020B0604020202020204" pitchFamily="34" charset="0"/>
              </a:defRPr>
            </a:lvl4pPr>
            <a:lvl5pPr algn="ctr">
              <a:spcBef>
                <a:spcPct val="0"/>
              </a:spcBef>
              <a:defRPr sz="6000">
                <a:solidFill>
                  <a:srgbClr val="FFFF00"/>
                </a:solidFill>
                <a:latin typeface="Arial" panose="020B0604020202020204" pitchFamily="34" charset="0"/>
              </a:defRPr>
            </a:lvl5pPr>
            <a:lvl6pPr marL="457200" algn="ctr" fontAlgn="base">
              <a:spcBef>
                <a:spcPct val="0"/>
              </a:spcBef>
              <a:spcAft>
                <a:spcPct val="0"/>
              </a:spcAft>
              <a:defRPr sz="6000">
                <a:solidFill>
                  <a:srgbClr val="FFFF00"/>
                </a:solidFill>
                <a:latin typeface="Arial" panose="020B0604020202020204" pitchFamily="34" charset="0"/>
              </a:defRPr>
            </a:lvl6pPr>
            <a:lvl7pPr marL="914400" algn="ctr" fontAlgn="base">
              <a:spcBef>
                <a:spcPct val="0"/>
              </a:spcBef>
              <a:spcAft>
                <a:spcPct val="0"/>
              </a:spcAft>
              <a:defRPr sz="6000">
                <a:solidFill>
                  <a:srgbClr val="FFFF00"/>
                </a:solidFill>
                <a:latin typeface="Arial" panose="020B0604020202020204" pitchFamily="34" charset="0"/>
              </a:defRPr>
            </a:lvl7pPr>
            <a:lvl8pPr marL="1371600" algn="ctr" fontAlgn="base">
              <a:spcBef>
                <a:spcPct val="0"/>
              </a:spcBef>
              <a:spcAft>
                <a:spcPct val="0"/>
              </a:spcAft>
              <a:defRPr sz="6000">
                <a:solidFill>
                  <a:srgbClr val="FFFF00"/>
                </a:solidFill>
                <a:latin typeface="Arial" panose="020B0604020202020204" pitchFamily="34" charset="0"/>
              </a:defRPr>
            </a:lvl8pPr>
            <a:lvl9pPr marL="1828800" algn="ctr" fontAlgn="base">
              <a:spcBef>
                <a:spcPct val="0"/>
              </a:spcBef>
              <a:spcAft>
                <a:spcPct val="0"/>
              </a:spcAft>
              <a:defRPr sz="6000">
                <a:solidFill>
                  <a:srgbClr val="FFFF00"/>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The Epistle to the</a:t>
            </a:r>
            <a:r>
              <a:rPr kumimoji="0" lang="en-US" altLang="en-US" sz="8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 </a:t>
            </a:r>
            <a:br>
              <a:rPr kumimoji="0" lang="en-US" altLang="en-US" sz="88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br>
            <a:r>
              <a:rPr kumimoji="0" lang="en-US" altLang="en-US" sz="16600" b="0" i="0" u="none" strike="noStrike" kern="1200" cap="none" spc="0" normalizeH="0" baseline="0" noProof="0" dirty="0">
                <a:ln>
                  <a:noFill/>
                </a:ln>
                <a:solidFill>
                  <a:srgbClr val="FFFF00"/>
                </a:solidFill>
                <a:effectLst/>
                <a:uLnTx/>
                <a:uFillTx/>
                <a:latin typeface="KG Mullally" panose="02000000000000000000" pitchFamily="2" charset="-18"/>
                <a:ea typeface="+mn-ea"/>
                <a:cs typeface="Times New Roman" panose="02020603050405020304" pitchFamily="18" charset="0"/>
              </a:rPr>
              <a:t>Romans</a:t>
            </a:r>
            <a:endParaRPr kumimoji="0" lang="en-US" altLang="en-US" sz="6000" b="0" i="0" u="none" strike="noStrike" kern="1200" cap="none" spc="0" normalizeH="0" baseline="0" noProof="0" dirty="0">
              <a:ln>
                <a:noFill/>
              </a:ln>
              <a:solidFill>
                <a:srgbClr val="FFFF00"/>
              </a:solidFill>
              <a:effectLst/>
              <a:uLnTx/>
              <a:uFillTx/>
              <a:latin typeface="KG Mullally" panose="02000000000000000000" pitchFamily="2" charset="-18"/>
              <a:ea typeface="+mn-ea"/>
              <a:cs typeface="Times New Roman" panose="02020603050405020304" pitchFamily="18" charset="0"/>
            </a:endParaRPr>
          </a:p>
        </p:txBody>
      </p:sp>
      <p:sp>
        <p:nvSpPr>
          <p:cNvPr id="3" name="TextBox 2">
            <a:extLst>
              <a:ext uri="{FF2B5EF4-FFF2-40B4-BE49-F238E27FC236}">
                <a16:creationId xmlns:a16="http://schemas.microsoft.com/office/drawing/2014/main" id="{D12D42BA-BA25-2020-9D87-8143D7DEA60A}"/>
              </a:ext>
            </a:extLst>
          </p:cNvPr>
          <p:cNvSpPr txBox="1"/>
          <p:nvPr/>
        </p:nvSpPr>
        <p:spPr>
          <a:xfrm>
            <a:off x="2764550" y="4221088"/>
            <a:ext cx="3614900" cy="646331"/>
          </a:xfrm>
          <a:prstGeom prst="rect">
            <a:avLst/>
          </a:prstGeom>
          <a:noFill/>
        </p:spPr>
        <p:txBody>
          <a:bodyPr wrap="none" rtlCol="0">
            <a:spAutoFit/>
          </a:bodyPr>
          <a:lstStyle/>
          <a:p>
            <a:r>
              <a:rPr lang="en-US" sz="3600" dirty="0"/>
              <a:t>To be continued…</a:t>
            </a:r>
            <a:endParaRPr lang="en-GB" sz="3600" dirty="0"/>
          </a:p>
        </p:txBody>
      </p:sp>
    </p:spTree>
    <p:extLst>
      <p:ext uri="{BB962C8B-B14F-4D97-AF65-F5344CB8AC3E}">
        <p14:creationId xmlns:p14="http://schemas.microsoft.com/office/powerpoint/2010/main" val="39072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_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80000"/>
          </a:lnSpc>
          <a:spcBef>
            <a:spcPct val="20000"/>
          </a:spcBef>
          <a:spcAft>
            <a:spcPct val="0"/>
          </a:spcAft>
          <a:buClrTx/>
          <a:buSzTx/>
          <a:buFontTx/>
          <a:buNone/>
          <a:tabLst/>
          <a:defRPr kumimoji="0" lang="en-US" altLang="en-US" sz="36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80000"/>
          </a:lnSpc>
          <a:spcBef>
            <a:spcPct val="20000"/>
          </a:spcBef>
          <a:spcAft>
            <a:spcPct val="0"/>
          </a:spcAft>
          <a:buClrTx/>
          <a:buSzTx/>
          <a:buFontTx/>
          <a:buNone/>
          <a:tabLst/>
          <a:defRPr kumimoji="0" lang="en-US" altLang="en-US" sz="36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Design">
  <a:themeElements>
    <a:clrScheme name="">
      <a:dk1>
        <a:srgbClr val="000000"/>
      </a:dk1>
      <a:lt1>
        <a:srgbClr val="FFFFFF"/>
      </a:lt1>
      <a:dk2>
        <a:srgbClr val="FFFF00"/>
      </a:dk2>
      <a:lt2>
        <a:srgbClr val="080808"/>
      </a:lt2>
      <a:accent1>
        <a:srgbClr val="FF9900"/>
      </a:accent1>
      <a:accent2>
        <a:srgbClr val="3333CC"/>
      </a:accent2>
      <a:accent3>
        <a:srgbClr val="FFFFFF"/>
      </a:accent3>
      <a:accent4>
        <a:srgbClr val="000000"/>
      </a:accent4>
      <a:accent5>
        <a:srgbClr val="FFCAAA"/>
      </a:accent5>
      <a:accent6>
        <a:srgbClr val="2D2DB9"/>
      </a:accent6>
      <a:hlink>
        <a:srgbClr val="CCCCFF"/>
      </a:hlink>
      <a:folHlink>
        <a:srgbClr val="B2B2B2"/>
      </a:folHlink>
    </a:clrScheme>
    <a:fontScheme name="Default Design">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Custom 1">
      <a:dk1>
        <a:srgbClr val="000000"/>
      </a:dk1>
      <a:lt1>
        <a:srgbClr val="FFFFFF"/>
      </a:lt1>
      <a:dk2>
        <a:srgbClr val="000000"/>
      </a:dk2>
      <a:lt2>
        <a:srgbClr val="000000"/>
      </a:lt2>
      <a:accent1>
        <a:srgbClr val="663300"/>
      </a:accent1>
      <a:accent2>
        <a:srgbClr val="3333CC"/>
      </a:accent2>
      <a:accent3>
        <a:srgbClr val="FFFFFF"/>
      </a:accent3>
      <a:accent4>
        <a:srgbClr val="000000"/>
      </a:accent4>
      <a:accent5>
        <a:srgbClr val="B8ADAA"/>
      </a:accent5>
      <a:accent6>
        <a:srgbClr val="2D2DB9"/>
      </a:accent6>
      <a:hlink>
        <a:srgbClr val="CCCCFF"/>
      </a:hlink>
      <a:folHlink>
        <a:srgbClr val="B2B2B2"/>
      </a:folHlink>
    </a:clrScheme>
    <a:fontScheme name="Default Design">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Custom 1">
      <a:dk1>
        <a:srgbClr val="000000"/>
      </a:dk1>
      <a:lt1>
        <a:srgbClr val="FFFFFF"/>
      </a:lt1>
      <a:dk2>
        <a:srgbClr val="000000"/>
      </a:dk2>
      <a:lt2>
        <a:srgbClr val="000000"/>
      </a:lt2>
      <a:accent1>
        <a:srgbClr val="663300"/>
      </a:accent1>
      <a:accent2>
        <a:srgbClr val="3333CC"/>
      </a:accent2>
      <a:accent3>
        <a:srgbClr val="FFFFFF"/>
      </a:accent3>
      <a:accent4>
        <a:srgbClr val="000000"/>
      </a:accent4>
      <a:accent5>
        <a:srgbClr val="B8ADAA"/>
      </a:accent5>
      <a:accent6>
        <a:srgbClr val="2D2DB9"/>
      </a:accent6>
      <a:hlink>
        <a:srgbClr val="CCCCFF"/>
      </a:hlink>
      <a:folHlink>
        <a:srgbClr val="B2B2B2"/>
      </a:folHlink>
    </a:clrScheme>
    <a:fontScheme name="Default Design">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68785</TotalTime>
  <Words>3573</Words>
  <Application>Microsoft Office PowerPoint</Application>
  <PresentationFormat>On-screen Show (4:3)</PresentationFormat>
  <Paragraphs>325</Paragraphs>
  <Slides>52</Slides>
  <Notes>23</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52</vt:i4>
      </vt:variant>
    </vt:vector>
  </HeadingPairs>
  <TitlesOfParts>
    <vt:vector size="64" baseType="lpstr">
      <vt:lpstr>Arial</vt:lpstr>
      <vt:lpstr>Times New Roman</vt:lpstr>
      <vt:lpstr>KG Mullally</vt:lpstr>
      <vt:lpstr>Dauphin</vt:lpstr>
      <vt:lpstr>KG Dancing on the Rooftop</vt:lpstr>
      <vt:lpstr>KG Love Ya Like A Sister</vt:lpstr>
      <vt:lpstr>KG My Hands are Holding You</vt:lpstr>
      <vt:lpstr>KG Thank You Stamp</vt:lpstr>
      <vt:lpstr>3_Default Design</vt:lpstr>
      <vt:lpstr>Default Design</vt:lpstr>
      <vt:lpstr>2_Default Design</vt:lpstr>
      <vt:lpstr>1_Default Design</vt:lpstr>
      <vt:lpstr>PowerPoint Presentation</vt:lpstr>
      <vt:lpstr>What About Israel? </vt:lpstr>
      <vt:lpstr>What About Israel?</vt:lpstr>
      <vt:lpstr>What About Israel? </vt:lpstr>
      <vt:lpstr>What About Israel?</vt:lpstr>
      <vt:lpstr>Permanent Blindness?</vt:lpstr>
      <vt:lpstr>Summary</vt:lpstr>
      <vt:lpstr>Paul’s Summary </vt:lpstr>
      <vt:lpstr>Paul’s Summary </vt:lpstr>
      <vt:lpstr>Fullness of the Gentiles</vt:lpstr>
      <vt:lpstr>Fullness of the Gentiles</vt:lpstr>
      <vt:lpstr>PowerPoint Presentation</vt:lpstr>
      <vt:lpstr>PowerPoint Presentation</vt:lpstr>
      <vt:lpstr>PowerPoint Presentation</vt:lpstr>
      <vt:lpstr>PowerPoint Presentation</vt:lpstr>
      <vt:lpstr>Israel’s Sight Restored?</vt:lpstr>
      <vt:lpstr>Israel’s Sight Restored?</vt:lpstr>
      <vt:lpstr>PowerPoint Presentation</vt:lpstr>
      <vt:lpstr>Fullness of the Gentiles &amp; Opening of Israel’s Eyes</vt:lpstr>
      <vt:lpstr>Paul’s Summary </vt:lpstr>
      <vt:lpstr>All Israel</vt:lpstr>
      <vt:lpstr>Paul’s Summary </vt:lpstr>
      <vt:lpstr>Jeremiah 31</vt:lpstr>
      <vt:lpstr>Jeremiah 31</vt:lpstr>
      <vt:lpstr>Israel or the Church?</vt:lpstr>
      <vt:lpstr>Deuteronomy 28</vt:lpstr>
      <vt:lpstr>Deuteronomy 28</vt:lpstr>
      <vt:lpstr>Deuteronomy 28</vt:lpstr>
      <vt:lpstr>Deuteronomy 28</vt:lpstr>
      <vt:lpstr>Deuteronomy 28</vt:lpstr>
      <vt:lpstr>Incredible Prophecy</vt:lpstr>
      <vt:lpstr>Deuteronomy 30</vt:lpstr>
      <vt:lpstr>Deuteronomy 30</vt:lpstr>
      <vt:lpstr>Deuteronomy 30</vt:lpstr>
      <vt:lpstr>T H 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Partially Fulfilled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Barry Forder</dc:creator>
  <cp:lastModifiedBy>Pastor Barry</cp:lastModifiedBy>
  <cp:revision>1013</cp:revision>
  <dcterms:created xsi:type="dcterms:W3CDTF">2020-11-14T21:24:44Z</dcterms:created>
  <dcterms:modified xsi:type="dcterms:W3CDTF">2025-03-02T14:04:07Z</dcterms:modified>
</cp:coreProperties>
</file>